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14998386" r:id="rId3"/>
    <p:sldId id="14998362" r:id="rId5"/>
    <p:sldId id="14998387" r:id="rId6"/>
    <p:sldId id="14998430" r:id="rId7"/>
    <p:sldId id="14998432" r:id="rId8"/>
    <p:sldId id="14998397" r:id="rId9"/>
    <p:sldId id="14998400" r:id="rId10"/>
    <p:sldId id="14998429" r:id="rId11"/>
    <p:sldId id="14998403" r:id="rId12"/>
    <p:sldId id="14998423" r:id="rId13"/>
    <p:sldId id="14998425" r:id="rId14"/>
    <p:sldId id="14998411" r:id="rId15"/>
    <p:sldId id="14998431" r:id="rId16"/>
    <p:sldId id="14998414" r:id="rId17"/>
  </p:sldIdLst>
  <p:sldSz cx="12192000" cy="6858000"/>
  <p:notesSz cx="6858000" cy="9144000"/>
  <p:embeddedFontLst>
    <p:embeddedFont>
      <p:font typeface="等线" panose="02010600030101010101" pitchFamily="2" charset="-122"/>
      <p:regular r:id="rId23"/>
    </p:embeddedFont>
    <p:embeddedFont>
      <p:font typeface="OPPOSans R" panose="00020600040101010101" pitchFamily="18" charset="-122"/>
      <p:regular r:id="rId24"/>
    </p:embeddedFont>
    <p:embeddedFont>
      <p:font typeface="黑体" panose="02010609060101010101" pitchFamily="49" charset="-122"/>
      <p:regular r:id="rId25"/>
    </p:embeddedFont>
    <p:embeddedFont>
      <p:font typeface="腾讯体" panose="02010600010101010101" charset="-122"/>
      <p:regular r:id="rId26"/>
    </p:embeddedFont>
    <p:embeddedFont>
      <p:font typeface="Roboto" panose="02000000000000000000"/>
      <p:regular r:id="rId27"/>
      <p:bold r:id="rId28"/>
      <p:italic r:id="rId29"/>
      <p:boldItalic r:id="rId30"/>
    </p:embeddedFont>
    <p:embeddedFont>
      <p:font typeface="Roboto Regular" panose="02010600030101010101" charset="-122"/>
      <p:regular r:id="rId31"/>
    </p:embeddedFont>
    <p:embeddedFont>
      <p:font typeface="优设标题黑" panose="00000500000000000000" charset="-122"/>
      <p:regular r:id="rId32"/>
    </p:embeddedFont>
    <p:embeddedFont>
      <p:font typeface="微软雅黑" panose="020B0503020204020204" pitchFamily="34" charset="-122"/>
      <p:regular r:id="rId33"/>
    </p:embeddedFont>
    <p:embeddedFont>
      <p:font typeface="微软雅黑 Light" panose="020B0502040204020203" pitchFamily="34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7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1208361776@qq.com" initials="1" lastIdx="1" clrIdx="0"/>
  <p:cmAuthor id="8" name="姜伟光" initials="姜" lastIdx="1" clrIdx="0"/>
  <p:cmAuthor id="2" name="作者" initials="A" lastIdx="0" clrIdx="1"/>
  <p:cmAuthor id="3" name="李 先生" initials="李" lastIdx="1" clrIdx="2"/>
  <p:cmAuthor id="4" name="Administrator" initials="A" lastIdx="4" clrIdx="3"/>
  <p:cmAuthor id="5" name="宋洁然" initials="宋" lastIdx="2" clrIdx="1"/>
  <p:cmAuthor id="6" name="ming qiu" initials="m" lastIdx="17" clrIdx="1"/>
  <p:cmAuthor id="9" name="ADMIN" initials="A" lastIdx="1" clrIdx="8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421A"/>
    <a:srgbClr val="0697E7"/>
    <a:srgbClr val="D54F2B"/>
    <a:srgbClr val="282EDD"/>
    <a:srgbClr val="A7C4F0"/>
    <a:srgbClr val="5F8BCF"/>
    <a:srgbClr val="6195E3"/>
    <a:srgbClr val="0859DD"/>
    <a:srgbClr val="3287FB"/>
    <a:srgbClr val="156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0188" autoAdjust="0"/>
  </p:normalViewPr>
  <p:slideViewPr>
    <p:cSldViewPr snapToGrid="0" showGuides="1">
      <p:cViewPr varScale="1">
        <p:scale>
          <a:sx n="55" d="100"/>
          <a:sy n="55" d="100"/>
        </p:scale>
        <p:origin x="484" y="44"/>
      </p:cViewPr>
      <p:guideLst>
        <p:guide orient="horz" pos="2307"/>
        <p:guide pos="3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428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242.xml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55089-0D65-401C-8E98-65B42B010E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53713-6173-4A1D-891A-D4129B66AB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F7652-4143-4E9A-8E5A-E2C22332B6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1200" b="1" dirty="0">
                <a:solidFill>
                  <a:prstClr val="white"/>
                </a:solidFill>
                <a:latin typeface="Roboto Regular" panose="02010600030101010101" charset="-122"/>
              </a:rPr>
              <a:t>图注意力机制</a:t>
            </a:r>
            <a:endParaRPr lang="ko-KR" altLang="en-US" sz="1200" b="1" dirty="0">
              <a:solidFill>
                <a:prstClr val="white"/>
              </a:solidFill>
              <a:latin typeface="Roboto Regular" panose="0201060003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下面我将从4个角度展开介绍。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首先，介绍一下项目背景。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接下来，我将对我们的系统做一个整体介绍。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接下来我将详细介绍我们的平台建设。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EAAE-28B5-4477-9202-9E2E0A699A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三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"/>
            <a:ext cx="12254177" cy="6858000"/>
            <a:chOff x="0" y="0"/>
            <a:chExt cx="12254177" cy="69798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91999" cy="686003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0" y="1650"/>
              <a:ext cx="12254177" cy="6978247"/>
              <a:chOff x="-3796007" y="-360885"/>
              <a:chExt cx="9200063" cy="624091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-3796007" y="-360885"/>
                <a:ext cx="9200063" cy="6132924"/>
              </a:xfrm>
              <a:prstGeom prst="rect">
                <a:avLst/>
              </a:prstGeom>
              <a:gradFill flip="none" rotWithShape="1">
                <a:gsLst>
                  <a:gs pos="25000">
                    <a:srgbClr val="EDF3FA">
                      <a:alpha val="79000"/>
                    </a:srgbClr>
                  </a:gs>
                  <a:gs pos="52000">
                    <a:sysClr val="window" lastClr="FFFFFF">
                      <a:alpha val="53000"/>
                    </a:sysClr>
                  </a:gs>
                  <a:gs pos="100000">
                    <a:srgbClr val="DBE6F4">
                      <a:alpha val="49000"/>
                    </a:srgbClr>
                  </a:gs>
                  <a:gs pos="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356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8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3"/>
              <a:srcRect r="24540" b="15048"/>
              <a:stretch>
                <a:fillRect/>
              </a:stretch>
            </p:blipFill>
            <p:spPr>
              <a:xfrm>
                <a:off x="-3796007" y="-252893"/>
                <a:ext cx="9200063" cy="6132924"/>
              </a:xfrm>
              <a:custGeom>
                <a:avLst/>
                <a:gdLst>
                  <a:gd name="connsiteX0" fmla="*/ 0 w 12192000"/>
                  <a:gd name="connsiteY0" fmla="*/ 0 h 5841834"/>
                  <a:gd name="connsiteX1" fmla="*/ 12192000 w 12192000"/>
                  <a:gd name="connsiteY1" fmla="*/ 0 h 5841834"/>
                  <a:gd name="connsiteX2" fmla="*/ 12192000 w 12192000"/>
                  <a:gd name="connsiteY2" fmla="*/ 5841834 h 5841834"/>
                  <a:gd name="connsiteX3" fmla="*/ 0 w 12192000"/>
                  <a:gd name="connsiteY3" fmla="*/ 5841834 h 584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0" h="5841834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5841834"/>
                    </a:lnTo>
                    <a:lnTo>
                      <a:pt x="0" y="5841834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5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493728"/>
            <a:ext cx="2394787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1"/>
            <a:ext cx="12254177" cy="6858000"/>
            <a:chOff x="0" y="0"/>
            <a:chExt cx="12254177" cy="697989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91999" cy="6860030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0" y="1650"/>
              <a:ext cx="12254177" cy="6978247"/>
              <a:chOff x="-3796007" y="-360885"/>
              <a:chExt cx="9200063" cy="624091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3796007" y="-360885"/>
                <a:ext cx="9200063" cy="6132924"/>
              </a:xfrm>
              <a:prstGeom prst="rect">
                <a:avLst/>
              </a:prstGeom>
              <a:gradFill flip="none" rotWithShape="1">
                <a:gsLst>
                  <a:gs pos="25000">
                    <a:srgbClr val="EDF3FA">
                      <a:alpha val="79000"/>
                    </a:srgbClr>
                  </a:gs>
                  <a:gs pos="52000">
                    <a:sysClr val="window" lastClr="FFFFFF">
                      <a:alpha val="53000"/>
                    </a:sysClr>
                  </a:gs>
                  <a:gs pos="100000">
                    <a:srgbClr val="DBE6F4">
                      <a:alpha val="49000"/>
                    </a:srgbClr>
                  </a:gs>
                  <a:gs pos="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356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8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"/>
              <a:srcRect r="24540" b="15048"/>
              <a:stretch>
                <a:fillRect/>
              </a:stretch>
            </p:blipFill>
            <p:spPr>
              <a:xfrm>
                <a:off x="-3796007" y="-252893"/>
                <a:ext cx="9200063" cy="6132924"/>
              </a:xfrm>
              <a:custGeom>
                <a:avLst/>
                <a:gdLst>
                  <a:gd name="connsiteX0" fmla="*/ 0 w 12192000"/>
                  <a:gd name="connsiteY0" fmla="*/ 0 h 5841834"/>
                  <a:gd name="connsiteX1" fmla="*/ 12192000 w 12192000"/>
                  <a:gd name="connsiteY1" fmla="*/ 0 h 5841834"/>
                  <a:gd name="connsiteX2" fmla="*/ 12192000 w 12192000"/>
                  <a:gd name="connsiteY2" fmla="*/ 5841834 h 5841834"/>
                  <a:gd name="connsiteX3" fmla="*/ 0 w 12192000"/>
                  <a:gd name="connsiteY3" fmla="*/ 5841834 h 584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0" h="5841834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5841834"/>
                    </a:lnTo>
                    <a:lnTo>
                      <a:pt x="0" y="5841834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3C52-1B72-4816-B808-7E868A6F2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3FF0-2A24-4822-8D01-40A72A76B1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9" Type="http://schemas.openxmlformats.org/officeDocument/2006/relationships/notesSlide" Target="../notesSlides/notesSlide10.xml"/><Relationship Id="rId48" Type="http://schemas.openxmlformats.org/officeDocument/2006/relationships/slideLayout" Target="../slideLayouts/slideLayout8.xml"/><Relationship Id="rId47" Type="http://schemas.openxmlformats.org/officeDocument/2006/relationships/image" Target="../media/image31.svg"/><Relationship Id="rId46" Type="http://schemas.openxmlformats.org/officeDocument/2006/relationships/image" Target="../media/image30.png"/><Relationship Id="rId45" Type="http://schemas.openxmlformats.org/officeDocument/2006/relationships/tags" Target="../tags/tag202.xml"/><Relationship Id="rId44" Type="http://schemas.openxmlformats.org/officeDocument/2006/relationships/tags" Target="../tags/tag201.xml"/><Relationship Id="rId43" Type="http://schemas.openxmlformats.org/officeDocument/2006/relationships/tags" Target="../tags/tag200.xml"/><Relationship Id="rId42" Type="http://schemas.openxmlformats.org/officeDocument/2006/relationships/tags" Target="../tags/tag199.xml"/><Relationship Id="rId41" Type="http://schemas.openxmlformats.org/officeDocument/2006/relationships/tags" Target="../tags/tag198.xml"/><Relationship Id="rId40" Type="http://schemas.openxmlformats.org/officeDocument/2006/relationships/tags" Target="../tags/tag197.xml"/><Relationship Id="rId4" Type="http://schemas.openxmlformats.org/officeDocument/2006/relationships/tags" Target="../tags/tag178.xml"/><Relationship Id="rId39" Type="http://schemas.openxmlformats.org/officeDocument/2006/relationships/tags" Target="../tags/tag196.xml"/><Relationship Id="rId38" Type="http://schemas.openxmlformats.org/officeDocument/2006/relationships/tags" Target="../tags/tag195.xml"/><Relationship Id="rId37" Type="http://schemas.openxmlformats.org/officeDocument/2006/relationships/tags" Target="../tags/tag194.xml"/><Relationship Id="rId36" Type="http://schemas.openxmlformats.org/officeDocument/2006/relationships/image" Target="../media/image29.svg"/><Relationship Id="rId35" Type="http://schemas.openxmlformats.org/officeDocument/2006/relationships/image" Target="../media/image28.png"/><Relationship Id="rId34" Type="http://schemas.openxmlformats.org/officeDocument/2006/relationships/tags" Target="../tags/tag193.xml"/><Relationship Id="rId33" Type="http://schemas.openxmlformats.org/officeDocument/2006/relationships/tags" Target="../tags/tag192.xml"/><Relationship Id="rId32" Type="http://schemas.openxmlformats.org/officeDocument/2006/relationships/tags" Target="../tags/tag191.xml"/><Relationship Id="rId31" Type="http://schemas.openxmlformats.org/officeDocument/2006/relationships/image" Target="../media/image27.svg"/><Relationship Id="rId30" Type="http://schemas.openxmlformats.org/officeDocument/2006/relationships/image" Target="../media/image26.png"/><Relationship Id="rId3" Type="http://schemas.openxmlformats.org/officeDocument/2006/relationships/tags" Target="../tags/tag177.xml"/><Relationship Id="rId29" Type="http://schemas.openxmlformats.org/officeDocument/2006/relationships/image" Target="../media/image25.svg"/><Relationship Id="rId28" Type="http://schemas.openxmlformats.org/officeDocument/2006/relationships/image" Target="../media/image24.png"/><Relationship Id="rId27" Type="http://schemas.openxmlformats.org/officeDocument/2006/relationships/image" Target="../media/image23.svg"/><Relationship Id="rId26" Type="http://schemas.openxmlformats.org/officeDocument/2006/relationships/image" Target="../media/image22.png"/><Relationship Id="rId25" Type="http://schemas.openxmlformats.org/officeDocument/2006/relationships/image" Target="../media/image21.svg"/><Relationship Id="rId24" Type="http://schemas.openxmlformats.org/officeDocument/2006/relationships/image" Target="../media/image20.png"/><Relationship Id="rId23" Type="http://schemas.openxmlformats.org/officeDocument/2006/relationships/image" Target="../media/image19.svg"/><Relationship Id="rId22" Type="http://schemas.openxmlformats.org/officeDocument/2006/relationships/image" Target="../media/image18.png"/><Relationship Id="rId21" Type="http://schemas.openxmlformats.org/officeDocument/2006/relationships/image" Target="../media/image17.svg"/><Relationship Id="rId20" Type="http://schemas.openxmlformats.org/officeDocument/2006/relationships/image" Target="../media/image16.png"/><Relationship Id="rId2" Type="http://schemas.openxmlformats.org/officeDocument/2006/relationships/tags" Target="../tags/tag176.xml"/><Relationship Id="rId19" Type="http://schemas.openxmlformats.org/officeDocument/2006/relationships/tags" Target="../tags/tag190.xml"/><Relationship Id="rId18" Type="http://schemas.openxmlformats.org/officeDocument/2006/relationships/image" Target="../media/image15.svg"/><Relationship Id="rId17" Type="http://schemas.openxmlformats.org/officeDocument/2006/relationships/image" Target="../media/image14.png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image" Target="../media/image13.png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204.xml"/><Relationship Id="rId19" Type="http://schemas.openxmlformats.org/officeDocument/2006/relationships/vmlDrawing" Target="../drawings/vmlDrawing1.v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37.wmf"/><Relationship Id="rId16" Type="http://schemas.openxmlformats.org/officeDocument/2006/relationships/oleObject" Target="../embeddings/oleObject2.bin"/><Relationship Id="rId15" Type="http://schemas.openxmlformats.org/officeDocument/2006/relationships/image" Target="../media/image36.wmf"/><Relationship Id="rId14" Type="http://schemas.openxmlformats.org/officeDocument/2006/relationships/oleObject" Target="../embeddings/oleObject1.bin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tags" Target="../tags/tag20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214.xml"/><Relationship Id="rId29" Type="http://schemas.openxmlformats.org/officeDocument/2006/relationships/tags" Target="../tags/tag240.xml"/><Relationship Id="rId28" Type="http://schemas.openxmlformats.org/officeDocument/2006/relationships/tags" Target="../tags/tag239.xml"/><Relationship Id="rId27" Type="http://schemas.openxmlformats.org/officeDocument/2006/relationships/tags" Target="../tags/tag238.xml"/><Relationship Id="rId26" Type="http://schemas.openxmlformats.org/officeDocument/2006/relationships/tags" Target="../tags/tag237.xml"/><Relationship Id="rId25" Type="http://schemas.openxmlformats.org/officeDocument/2006/relationships/tags" Target="../tags/tag236.xml"/><Relationship Id="rId24" Type="http://schemas.openxmlformats.org/officeDocument/2006/relationships/tags" Target="../tags/tag235.xml"/><Relationship Id="rId23" Type="http://schemas.openxmlformats.org/officeDocument/2006/relationships/tags" Target="../tags/tag234.xml"/><Relationship Id="rId22" Type="http://schemas.openxmlformats.org/officeDocument/2006/relationships/tags" Target="../tags/tag233.xml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13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tags" Target="../tags/tag2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1" Type="http://schemas.openxmlformats.org/officeDocument/2006/relationships/notesSlide" Target="../notesSlides/notesSlide3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24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1" Type="http://schemas.openxmlformats.org/officeDocument/2006/relationships/notesSlide" Target="../notesSlides/notesSlide7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62.xml"/><Relationship Id="rId29" Type="http://schemas.openxmlformats.org/officeDocument/2006/relationships/tags" Target="../tags/tag88.xml"/><Relationship Id="rId28" Type="http://schemas.openxmlformats.org/officeDocument/2006/relationships/tags" Target="../tags/tag87.xml"/><Relationship Id="rId27" Type="http://schemas.openxmlformats.org/officeDocument/2006/relationships/tags" Target="../tags/tag86.xml"/><Relationship Id="rId26" Type="http://schemas.openxmlformats.org/officeDocument/2006/relationships/tags" Target="../tags/tag85.xml"/><Relationship Id="rId25" Type="http://schemas.openxmlformats.org/officeDocument/2006/relationships/tags" Target="../tags/tag84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1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5" Type="http://schemas.openxmlformats.org/officeDocument/2006/relationships/notesSlide" Target="../notesSlides/notesSlide8.xml"/><Relationship Id="rId64" Type="http://schemas.openxmlformats.org/officeDocument/2006/relationships/slideLayout" Target="../slideLayouts/slideLayout8.xml"/><Relationship Id="rId63" Type="http://schemas.openxmlformats.org/officeDocument/2006/relationships/image" Target="../media/image12.svg"/><Relationship Id="rId62" Type="http://schemas.openxmlformats.org/officeDocument/2006/relationships/image" Target="../media/image11.png"/><Relationship Id="rId61" Type="http://schemas.openxmlformats.org/officeDocument/2006/relationships/tags" Target="../tags/tag145.xml"/><Relationship Id="rId60" Type="http://schemas.openxmlformats.org/officeDocument/2006/relationships/image" Target="../media/image10.svg"/><Relationship Id="rId6" Type="http://schemas.openxmlformats.org/officeDocument/2006/relationships/tags" Target="../tags/tag94.xml"/><Relationship Id="rId59" Type="http://schemas.openxmlformats.org/officeDocument/2006/relationships/image" Target="../media/image9.png"/><Relationship Id="rId58" Type="http://schemas.openxmlformats.org/officeDocument/2006/relationships/tags" Target="../tags/tag144.xml"/><Relationship Id="rId57" Type="http://schemas.openxmlformats.org/officeDocument/2006/relationships/image" Target="../media/image8.svg"/><Relationship Id="rId56" Type="http://schemas.openxmlformats.org/officeDocument/2006/relationships/image" Target="../media/image7.png"/><Relationship Id="rId55" Type="http://schemas.openxmlformats.org/officeDocument/2006/relationships/tags" Target="../tags/tag143.xml"/><Relationship Id="rId54" Type="http://schemas.openxmlformats.org/officeDocument/2006/relationships/tags" Target="../tags/tag142.xml"/><Relationship Id="rId53" Type="http://schemas.openxmlformats.org/officeDocument/2006/relationships/tags" Target="../tags/tag141.xml"/><Relationship Id="rId52" Type="http://schemas.openxmlformats.org/officeDocument/2006/relationships/tags" Target="../tags/tag140.xml"/><Relationship Id="rId51" Type="http://schemas.openxmlformats.org/officeDocument/2006/relationships/tags" Target="../tags/tag139.xml"/><Relationship Id="rId50" Type="http://schemas.openxmlformats.org/officeDocument/2006/relationships/tags" Target="../tags/tag138.xml"/><Relationship Id="rId5" Type="http://schemas.openxmlformats.org/officeDocument/2006/relationships/tags" Target="../tags/tag93.xml"/><Relationship Id="rId49" Type="http://schemas.openxmlformats.org/officeDocument/2006/relationships/tags" Target="../tags/tag137.xml"/><Relationship Id="rId48" Type="http://schemas.openxmlformats.org/officeDocument/2006/relationships/tags" Target="../tags/tag136.xml"/><Relationship Id="rId47" Type="http://schemas.openxmlformats.org/officeDocument/2006/relationships/tags" Target="../tags/tag135.xml"/><Relationship Id="rId46" Type="http://schemas.openxmlformats.org/officeDocument/2006/relationships/tags" Target="../tags/tag134.xml"/><Relationship Id="rId45" Type="http://schemas.openxmlformats.org/officeDocument/2006/relationships/tags" Target="../tags/tag133.xml"/><Relationship Id="rId44" Type="http://schemas.openxmlformats.org/officeDocument/2006/relationships/tags" Target="../tags/tag132.xml"/><Relationship Id="rId43" Type="http://schemas.openxmlformats.org/officeDocument/2006/relationships/tags" Target="../tags/tag131.xml"/><Relationship Id="rId42" Type="http://schemas.openxmlformats.org/officeDocument/2006/relationships/tags" Target="../tags/tag130.xml"/><Relationship Id="rId41" Type="http://schemas.openxmlformats.org/officeDocument/2006/relationships/tags" Target="../tags/tag129.xml"/><Relationship Id="rId40" Type="http://schemas.openxmlformats.org/officeDocument/2006/relationships/tags" Target="../tags/tag128.xml"/><Relationship Id="rId4" Type="http://schemas.openxmlformats.org/officeDocument/2006/relationships/tags" Target="../tags/tag92.xml"/><Relationship Id="rId39" Type="http://schemas.openxmlformats.org/officeDocument/2006/relationships/tags" Target="../tags/tag127.xml"/><Relationship Id="rId38" Type="http://schemas.openxmlformats.org/officeDocument/2006/relationships/tags" Target="../tags/tag126.xml"/><Relationship Id="rId37" Type="http://schemas.openxmlformats.org/officeDocument/2006/relationships/tags" Target="../tags/tag125.xml"/><Relationship Id="rId36" Type="http://schemas.openxmlformats.org/officeDocument/2006/relationships/tags" Target="../tags/tag12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tags" Target="../tags/tag12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8.xml"/><Relationship Id="rId30" Type="http://schemas.openxmlformats.org/officeDocument/2006/relationships/image" Target="../media/image13.png"/><Relationship Id="rId3" Type="http://schemas.openxmlformats.org/officeDocument/2006/relationships/tags" Target="../tags/tag148.xml"/><Relationship Id="rId29" Type="http://schemas.openxmlformats.org/officeDocument/2006/relationships/tags" Target="../tags/tag174.xml"/><Relationship Id="rId28" Type="http://schemas.openxmlformats.org/officeDocument/2006/relationships/tags" Target="../tags/tag173.xml"/><Relationship Id="rId27" Type="http://schemas.openxmlformats.org/officeDocument/2006/relationships/tags" Target="../tags/tag172.xml"/><Relationship Id="rId26" Type="http://schemas.openxmlformats.org/officeDocument/2006/relationships/tags" Target="../tags/tag171.xml"/><Relationship Id="rId25" Type="http://schemas.openxmlformats.org/officeDocument/2006/relationships/tags" Target="../tags/tag170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47.xml"/><Relationship Id="rId19" Type="http://schemas.openxmlformats.org/officeDocument/2006/relationships/tags" Target="../tags/tag164.xml"/><Relationship Id="rId18" Type="http://schemas.openxmlformats.org/officeDocument/2006/relationships/tags" Target="../tags/tag163.xml"/><Relationship Id="rId17" Type="http://schemas.openxmlformats.org/officeDocument/2006/relationships/tags" Target="../tags/tag162.xml"/><Relationship Id="rId16" Type="http://schemas.openxmlformats.org/officeDocument/2006/relationships/tags" Target="../tags/tag16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3574415" y="-3596005"/>
            <a:ext cx="5045075" cy="12192000"/>
          </a:xfrm>
          <a:prstGeom prst="rect">
            <a:avLst/>
          </a:prstGeom>
          <a:gradFill>
            <a:gsLst>
              <a:gs pos="0">
                <a:srgbClr val="6982E2"/>
              </a:gs>
              <a:gs pos="70000">
                <a:srgbClr val="090ED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OPPOSans R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7744" y="5942965"/>
            <a:ext cx="3401901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团队</a:t>
            </a:r>
            <a:r>
              <a:rPr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：</a:t>
            </a:r>
            <a:r>
              <a:rPr lang="en-US"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API</a:t>
            </a:r>
            <a:r>
              <a:rPr lang="zh-CN" altLang="en-US"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征服者</a:t>
            </a:r>
            <a:r>
              <a:rPr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队</a:t>
            </a:r>
            <a:endParaRPr lang="zh-CN" altLang="zh-CN" sz="1800" b="1" kern="0" spc="200" dirty="0">
              <a:solidFill>
                <a:schemeClr val="bg1">
                  <a:lumMod val="6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6950" y="5911655"/>
            <a:ext cx="0" cy="430261"/>
          </a:xfrm>
          <a:prstGeom prst="line">
            <a:avLst/>
          </a:prstGeom>
          <a:ln w="22225">
            <a:solidFill>
              <a:srgbClr val="090EDB"/>
            </a:solidFill>
          </a:ln>
          <a:effectLst>
            <a:outerShdw blurRad="76200" dist="25400" algn="l" rotWithShape="0">
              <a:schemeClr val="accent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387138" y="714743"/>
            <a:ext cx="2941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1387138" y="865556"/>
            <a:ext cx="2941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://photo-static-api.fotomore.com/creative/vcg/veer/400/new/VCG41N641422232.jpg?uid=386&amp;timestamp=1712954588&amp;sign=8dda403f55a56bcdadeec04bb549a6ac" descr="人力资源(HR)管理概念的虚拟屏幕界面"/>
          <p:cNvPicPr>
            <a:picLocks noChangeAspect="1"/>
          </p:cNvPicPr>
          <p:nvPr/>
        </p:nvPicPr>
        <p:blipFill>
          <a:blip r:embed="rId1">
            <a:alphaModFix amt="16000"/>
          </a:blip>
          <a:srcRect b="26769"/>
          <a:stretch>
            <a:fillRect/>
          </a:stretch>
        </p:blipFill>
        <p:spPr>
          <a:xfrm>
            <a:off x="635" y="0"/>
            <a:ext cx="12191365" cy="50222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19553529">
            <a:off x="11213357" y="3373194"/>
            <a:ext cx="896520" cy="503539"/>
            <a:chOff x="4921250" y="4546645"/>
            <a:chExt cx="896520" cy="503539"/>
          </a:xfrm>
          <a:gradFill>
            <a:gsLst>
              <a:gs pos="0">
                <a:schemeClr val="bg1">
                  <a:alpha val="46000"/>
                </a:schemeClr>
              </a:gs>
              <a:gs pos="70000">
                <a:schemeClr val="bg1">
                  <a:alpha val="31000"/>
                </a:schemeClr>
              </a:gs>
            </a:gsLst>
            <a:lin ang="0" scaled="0"/>
          </a:gradFill>
        </p:grpSpPr>
        <p:sp>
          <p:nvSpPr>
            <p:cNvPr id="13" name="椭圆 12"/>
            <p:cNvSpPr/>
            <p:nvPr/>
          </p:nvSpPr>
          <p:spPr>
            <a:xfrm>
              <a:off x="4921250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074800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921250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074800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921250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74800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921250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074800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254649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408199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254649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08199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254649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408199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254649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5408199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592114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745664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592114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745664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592114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745664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592114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745664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副标题 9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00710" y="1507490"/>
            <a:ext cx="9610725" cy="657860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4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14300" dist="114300" dir="2700000" algn="tl" rotWithShape="0">
                    <a:schemeClr val="accent1">
                      <a:lumMod val="75000"/>
                      <a:alpha val="24000"/>
                    </a:schemeClr>
                  </a:outerShdw>
                </a:effectLst>
                <a:latin typeface="腾讯体" panose="02010600010101010101" charset="-122"/>
                <a:ea typeface="腾讯体" panose="02010600010101010101" charset="-122"/>
                <a:cs typeface="OPPOSans B" pitchFamily="18" charset="-122"/>
              </a:rPr>
              <a:t>OpenMatch</a:t>
            </a:r>
            <a:endParaRPr lang="zh-CN" altLang="en-US" sz="44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114300" dist="114300" dir="2700000" algn="tl" rotWithShape="0">
                  <a:schemeClr val="accent1">
                    <a:lumMod val="75000"/>
                    <a:alpha val="24000"/>
                  </a:schemeClr>
                </a:outerShdw>
              </a:effectLst>
              <a:latin typeface="腾讯体" panose="02010600010101010101" charset="-122"/>
              <a:ea typeface="腾讯体" panose="02010600010101010101" charset="-122"/>
              <a:cs typeface="OPPOSans B" pitchFamily="18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296919" y="1444323"/>
            <a:ext cx="2617538" cy="2617538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138920" y="2415540"/>
            <a:ext cx="1247140" cy="1247140"/>
            <a:chOff x="9420" y="3353"/>
            <a:chExt cx="1964" cy="1964"/>
          </a:xfrm>
        </p:grpSpPr>
        <p:sp>
          <p:nvSpPr>
            <p:cNvPr id="40" name="椭圆 39"/>
            <p:cNvSpPr/>
            <p:nvPr/>
          </p:nvSpPr>
          <p:spPr>
            <a:xfrm>
              <a:off x="9420" y="3353"/>
              <a:ext cx="1965" cy="196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860" y="3792"/>
              <a:ext cx="1087" cy="1087"/>
            </a:xfrm>
            <a:prstGeom prst="ellipse">
              <a:avLst/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4990" y="2429510"/>
            <a:ext cx="11166475" cy="10198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 algn="l" fontAlgn="auto"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6000" b="1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/>
                <a:latin typeface="腾讯体" panose="02010600010101010101" charset="-122"/>
                <a:ea typeface="腾讯体" panose="02010600010101010101" charset="-122"/>
                <a:cs typeface="OPPOSans B" pitchFamily="18" charset="-122"/>
                <a:sym typeface="+mn-ea"/>
              </a:rPr>
              <a:t>智能开源贡献者与任务匹配系统</a:t>
            </a:r>
            <a:endParaRPr lang="zh-CN" altLang="en-US" sz="6000" b="1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/>
              <a:latin typeface="腾讯体" panose="02010600010101010101" charset="-122"/>
              <a:ea typeface="腾讯体" panose="02010600010101010101" charset="-122"/>
              <a:cs typeface="OPPOSans B" pitchFamily="18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5" y="3489325"/>
            <a:ext cx="4825365" cy="3371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41235" y="631190"/>
            <a:ext cx="4092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“OpenRank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杯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开源数字生态分析与应用创新赛</a:t>
            </a:r>
            <a:endParaRPr lang="zh-CN" altLang="en-US" sz="1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6467" y="96915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具体方案</a:t>
            </a:r>
            <a:endParaRPr lang="zh-CN" altLang="en-US" sz="4000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4562601" y="1118751"/>
            <a:ext cx="155575" cy="222885"/>
          </a:xfrm>
          <a:prstGeom prst="rect">
            <a:avLst/>
          </a:prstGeom>
          <a:solidFill>
            <a:srgbClr val="0859D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flipV="1">
            <a:off x="4290821" y="1118751"/>
            <a:ext cx="155575" cy="222885"/>
          </a:xfrm>
          <a:prstGeom prst="rect">
            <a:avLst/>
          </a:prstGeom>
          <a:solidFill>
            <a:srgbClr val="0859DD">
              <a:alpha val="6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 flipV="1">
            <a:off x="4018406" y="1118751"/>
            <a:ext cx="155575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flipV="1">
            <a:off x="3746626" y="1118751"/>
            <a:ext cx="155575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2" name="直接连接符 10"/>
          <p:cNvCxnSpPr/>
          <p:nvPr>
            <p:custDataLst>
              <p:tags r:id="rId5"/>
            </p:custDataLst>
          </p:nvPr>
        </p:nvCxnSpPr>
        <p:spPr>
          <a:xfrm flipH="1">
            <a:off x="734923" y="1238395"/>
            <a:ext cx="27527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0859DD"/>
                </a:gs>
              </a:gsLst>
              <a:lin ang="1074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 flipH="1" flipV="1">
            <a:off x="7459106" y="1114239"/>
            <a:ext cx="142240" cy="222885"/>
          </a:xfrm>
          <a:prstGeom prst="rect">
            <a:avLst/>
          </a:prstGeom>
          <a:solidFill>
            <a:srgbClr val="0859D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 flipH="1" flipV="1">
            <a:off x="7708026" y="1114239"/>
            <a:ext cx="142240" cy="222885"/>
          </a:xfrm>
          <a:prstGeom prst="rect">
            <a:avLst/>
          </a:prstGeom>
          <a:solidFill>
            <a:srgbClr val="0859DD">
              <a:alpha val="6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 flipH="1" flipV="1">
            <a:off x="7958216" y="1114239"/>
            <a:ext cx="142240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 flipH="1" flipV="1">
            <a:off x="8207136" y="1114239"/>
            <a:ext cx="142240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连接符 16"/>
          <p:cNvCxnSpPr/>
          <p:nvPr>
            <p:custDataLst>
              <p:tags r:id="rId10"/>
            </p:custDataLst>
          </p:nvPr>
        </p:nvCxnSpPr>
        <p:spPr>
          <a:xfrm>
            <a:off x="8668111" y="1238395"/>
            <a:ext cx="25247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0859DD"/>
                </a:gs>
              </a:gsLst>
              <a:lin ang="1074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4328722" y="886658"/>
            <a:ext cx="32759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altLang="en-US" sz="3200" b="0" dirty="0">
                <a:solidFill>
                  <a:srgbClr val="0859DD"/>
                </a:solidFill>
                <a:latin typeface="腾讯体" panose="02010600010101010101" charset="-122"/>
                <a:ea typeface="腾讯体" panose="02010600010101010101" charset="-122"/>
              </a:rPr>
              <a:t>能力评价</a:t>
            </a:r>
            <a:endParaRPr lang="zh-CN" altLang="en-US" sz="3200" b="0" dirty="0">
              <a:solidFill>
                <a:srgbClr val="0859DD"/>
              </a:solidFill>
              <a:latin typeface="腾讯体" panose="02010600010101010101" charset="-122"/>
              <a:ea typeface="腾讯体" panose="02010600010101010101" charset="-122"/>
            </a:endParaRPr>
          </a:p>
        </p:txBody>
      </p:sp>
      <p:sp>
        <p:nvSpPr>
          <p:cNvPr id="8" name="任意多边形: 形状 6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flipV="1">
            <a:off x="9403542" y="1439675"/>
            <a:ext cx="880110" cy="261620"/>
          </a:xfrm>
          <a:custGeom>
            <a:avLst/>
            <a:gdLst>
              <a:gd name="connsiteX0" fmla="*/ 0 w 936859"/>
              <a:gd name="connsiteY0" fmla="*/ 0 h 278381"/>
              <a:gd name="connsiteX1" fmla="*/ 158693 w 936859"/>
              <a:gd name="connsiteY1" fmla="*/ 10328 h 278381"/>
              <a:gd name="connsiteX2" fmla="*/ 713665 w 936859"/>
              <a:gd name="connsiteY2" fmla="*/ 70058 h 278381"/>
              <a:gd name="connsiteX3" fmla="*/ 936859 w 936859"/>
              <a:gd name="connsiteY3" fmla="*/ 109021 h 278381"/>
              <a:gd name="connsiteX4" fmla="*/ 936859 w 936859"/>
              <a:gd name="connsiteY4" fmla="*/ 278381 h 278381"/>
              <a:gd name="connsiteX5" fmla="*/ 869097 w 936859"/>
              <a:gd name="connsiteY5" fmla="*/ 264653 h 278381"/>
              <a:gd name="connsiteX6" fmla="*/ 284270 w 936859"/>
              <a:gd name="connsiteY6" fmla="*/ 190837 h 278381"/>
              <a:gd name="connsiteX7" fmla="*/ 0 w 936859"/>
              <a:gd name="connsiteY7" fmla="*/ 169721 h 27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859" h="278381">
                <a:moveTo>
                  <a:pt x="0" y="0"/>
                </a:moveTo>
                <a:lnTo>
                  <a:pt x="158693" y="10328"/>
                </a:lnTo>
                <a:cubicBezTo>
                  <a:pt x="363432" y="26348"/>
                  <a:pt x="550238" y="46519"/>
                  <a:pt x="713665" y="70058"/>
                </a:cubicBezTo>
                <a:lnTo>
                  <a:pt x="936859" y="109021"/>
                </a:lnTo>
                <a:lnTo>
                  <a:pt x="936859" y="278381"/>
                </a:lnTo>
                <a:lnTo>
                  <a:pt x="869097" y="264653"/>
                </a:lnTo>
                <a:cubicBezTo>
                  <a:pt x="703457" y="235745"/>
                  <a:pt x="505929" y="210767"/>
                  <a:pt x="284270" y="190837"/>
                </a:cubicBezTo>
                <a:lnTo>
                  <a:pt x="0" y="169721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100000">
                <a:schemeClr val="accent5">
                  <a:lumMod val="40000"/>
                  <a:lumOff val="60000"/>
                  <a:alpha val="80000"/>
                </a:schemeClr>
              </a:gs>
            </a:gsLst>
            <a:lin ang="0" scaled="1"/>
            <a:tileRect/>
          </a:gra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94" y="5730"/>
            <a:ext cx="1937106" cy="79532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548195" y="1697857"/>
            <a:ext cx="2520000" cy="2520000"/>
          </a:xfrm>
          <a:prstGeom prst="ellipse">
            <a:avLst/>
          </a:prstGeom>
          <a:gradFill>
            <a:gsLst>
              <a:gs pos="100000">
                <a:srgbClr val="1883F0"/>
              </a:gs>
              <a:gs pos="0">
                <a:srgbClr val="34D5F1"/>
              </a:gs>
            </a:gsLst>
            <a:lin ang="5400000" scaled="0"/>
          </a:gradFill>
          <a:ln>
            <a:solidFill>
              <a:srgbClr val="37AB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18050" y="2236470"/>
            <a:ext cx="2211705" cy="760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</a:rPr>
              <a:t>评价模型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0" name="圆角矩形 130"/>
          <p:cNvSpPr/>
          <p:nvPr>
            <p:custDataLst>
              <p:tags r:id="rId14"/>
            </p:custDataLst>
          </p:nvPr>
        </p:nvSpPr>
        <p:spPr>
          <a:xfrm>
            <a:off x="4616995" y="3017083"/>
            <a:ext cx="1052830" cy="3022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汉仪粗宋简" panose="02010600000101010101" pitchFamily="2" charset="-122"/>
                <a:ea typeface="汉仪粗宋简" panose="02010600000101010101" pitchFamily="2" charset="-122"/>
                <a:cs typeface="思源黑体 CN Regular" panose="020B0500000000000000" charset="-122"/>
                <a:sym typeface="+mn-ea"/>
              </a:rPr>
              <a:t>基本数据</a:t>
            </a:r>
            <a:endParaRPr lang="zh-CN" altLang="en-US" sz="1400" dirty="0">
              <a:solidFill>
                <a:schemeClr val="bg1"/>
              </a:solidFill>
              <a:latin typeface="汉仪粗宋简" panose="02010600000101010101" pitchFamily="2" charset="-122"/>
              <a:ea typeface="汉仪粗宋简" panose="02010600000101010101" pitchFamily="2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21" name="圆角矩形 6"/>
          <p:cNvSpPr/>
          <p:nvPr>
            <p:custDataLst>
              <p:tags r:id="rId15"/>
            </p:custDataLst>
          </p:nvPr>
        </p:nvSpPr>
        <p:spPr>
          <a:xfrm>
            <a:off x="5876835" y="3017083"/>
            <a:ext cx="1052830" cy="3022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汉仪粗宋简" panose="02010600000101010101" pitchFamily="2" charset="-122"/>
                <a:ea typeface="汉仪粗宋简" panose="02010600000101010101" pitchFamily="2" charset="-122"/>
                <a:cs typeface="思源黑体 CN Regular" panose="020B0500000000000000" charset="-122"/>
                <a:sym typeface="+mn-ea"/>
              </a:rPr>
              <a:t>行为数据</a:t>
            </a:r>
            <a:endParaRPr lang="zh-CN" altLang="en-US" sz="1400" dirty="0">
              <a:solidFill>
                <a:schemeClr val="bg1"/>
              </a:solidFill>
              <a:latin typeface="汉仪粗宋简" panose="02010600000101010101" pitchFamily="2" charset="-122"/>
              <a:ea typeface="汉仪粗宋简" panose="02010600000101010101" pitchFamily="2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25" name="任意多边形: 形状 24"/>
          <p:cNvSpPr/>
          <p:nvPr>
            <p:custDataLst>
              <p:tags r:id="rId16"/>
            </p:custDataLst>
          </p:nvPr>
        </p:nvSpPr>
        <p:spPr>
          <a:xfrm>
            <a:off x="4854799" y="3271946"/>
            <a:ext cx="1938020" cy="434974"/>
          </a:xfrm>
          <a:custGeom>
            <a:avLst/>
            <a:gdLst>
              <a:gd name="connsiteX0" fmla="*/ 2202094 w 4415454"/>
              <a:gd name="connsiteY0" fmla="*/ 0 h 1965485"/>
              <a:gd name="connsiteX1" fmla="*/ 2207727 w 4415454"/>
              <a:gd name="connsiteY1" fmla="*/ 687 h 1965485"/>
              <a:gd name="connsiteX2" fmla="*/ 2213360 w 4415454"/>
              <a:gd name="connsiteY2" fmla="*/ 0 h 1965485"/>
              <a:gd name="connsiteX3" fmla="*/ 2213360 w 4415454"/>
              <a:gd name="connsiteY3" fmla="*/ 1374 h 1965485"/>
              <a:gd name="connsiteX4" fmla="*/ 4415454 w 4415454"/>
              <a:gd name="connsiteY4" fmla="*/ 270001 h 1965485"/>
              <a:gd name="connsiteX5" fmla="*/ 2455421 w 4415454"/>
              <a:gd name="connsiteY5" fmla="*/ 1530869 h 1965485"/>
              <a:gd name="connsiteX6" fmla="*/ 2702282 w 4415454"/>
              <a:gd name="connsiteY6" fmla="*/ 1530869 h 1965485"/>
              <a:gd name="connsiteX7" fmla="*/ 2208559 w 4415454"/>
              <a:gd name="connsiteY7" fmla="*/ 1965485 h 1965485"/>
              <a:gd name="connsiteX8" fmla="*/ 2207727 w 4415454"/>
              <a:gd name="connsiteY8" fmla="*/ 1964753 h 1965485"/>
              <a:gd name="connsiteX9" fmla="*/ 2206895 w 4415454"/>
              <a:gd name="connsiteY9" fmla="*/ 1965485 h 1965485"/>
              <a:gd name="connsiteX10" fmla="*/ 1713172 w 4415454"/>
              <a:gd name="connsiteY10" fmla="*/ 1530869 h 1965485"/>
              <a:gd name="connsiteX11" fmla="*/ 1960033 w 4415454"/>
              <a:gd name="connsiteY11" fmla="*/ 1530869 h 1965485"/>
              <a:gd name="connsiteX12" fmla="*/ 0 w 4415454"/>
              <a:gd name="connsiteY12" fmla="*/ 270001 h 1965485"/>
              <a:gd name="connsiteX13" fmla="*/ 2202094 w 4415454"/>
              <a:gd name="connsiteY13" fmla="*/ 1374 h 19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5454" h="1965485">
                <a:moveTo>
                  <a:pt x="2202094" y="0"/>
                </a:moveTo>
                <a:lnTo>
                  <a:pt x="2207727" y="687"/>
                </a:lnTo>
                <a:lnTo>
                  <a:pt x="2213360" y="0"/>
                </a:lnTo>
                <a:lnTo>
                  <a:pt x="2213360" y="1374"/>
                </a:lnTo>
                <a:lnTo>
                  <a:pt x="4415454" y="270001"/>
                </a:lnTo>
                <a:cubicBezTo>
                  <a:pt x="3108765" y="750114"/>
                  <a:pt x="2568310" y="886848"/>
                  <a:pt x="2455421" y="1530869"/>
                </a:cubicBezTo>
                <a:lnTo>
                  <a:pt x="2702282" y="1530869"/>
                </a:lnTo>
                <a:lnTo>
                  <a:pt x="2208559" y="1965485"/>
                </a:lnTo>
                <a:lnTo>
                  <a:pt x="2207727" y="1964753"/>
                </a:lnTo>
                <a:lnTo>
                  <a:pt x="2206895" y="1965485"/>
                </a:lnTo>
                <a:lnTo>
                  <a:pt x="1713172" y="1530869"/>
                </a:lnTo>
                <a:lnTo>
                  <a:pt x="1960033" y="1530869"/>
                </a:lnTo>
                <a:cubicBezTo>
                  <a:pt x="1847144" y="886848"/>
                  <a:pt x="1306689" y="750114"/>
                  <a:pt x="0" y="270001"/>
                </a:cubicBezTo>
                <a:lnTo>
                  <a:pt x="2202094" y="1374"/>
                </a:lnTo>
                <a:close/>
              </a:path>
            </a:pathLst>
          </a:custGeom>
          <a:gradFill>
            <a:gsLst>
              <a:gs pos="18000">
                <a:srgbClr val="0F79FF">
                  <a:alpha val="0"/>
                  <a:lumMod val="0"/>
                  <a:lumOff val="100000"/>
                </a:srgbClr>
              </a:gs>
              <a:gs pos="100000">
                <a:schemeClr val="bg1">
                  <a:alpha val="100000"/>
                </a:schemeClr>
              </a:gs>
              <a:gs pos="53000">
                <a:schemeClr val="bg1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43460" y="3676129"/>
            <a:ext cx="9537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层次分析</a:t>
            </a:r>
            <a:endParaRPr lang="en-US" altLang="zh-CN" sz="1400" dirty="0">
              <a:solidFill>
                <a:schemeClr val="bg1"/>
              </a:solidFill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评分量化</a:t>
            </a:r>
            <a:endParaRPr lang="zh-CN" altLang="en-US" sz="1400" dirty="0">
              <a:solidFill>
                <a:schemeClr val="bg1"/>
              </a:solidFill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pic>
        <p:nvPicPr>
          <p:cNvPr id="28" name="图片 11" descr="3633014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01220" y="3817818"/>
            <a:ext cx="180000" cy="180000"/>
          </a:xfrm>
          <a:prstGeom prst="rect">
            <a:avLst/>
          </a:prstGeom>
        </p:spPr>
      </p:pic>
      <p:sp>
        <p:nvSpPr>
          <p:cNvPr id="29" name="任意多边形: 形状 125"/>
          <p:cNvSpPr/>
          <p:nvPr>
            <p:custDataLst>
              <p:tags r:id="rId19"/>
            </p:custDataLst>
          </p:nvPr>
        </p:nvSpPr>
        <p:spPr>
          <a:xfrm rot="16200000">
            <a:off x="986700" y="3148528"/>
            <a:ext cx="3528060" cy="1854200"/>
          </a:xfrm>
          <a:custGeom>
            <a:avLst/>
            <a:gdLst>
              <a:gd name="connsiteX0" fmla="*/ 2202094 w 4415454"/>
              <a:gd name="connsiteY0" fmla="*/ 0 h 1965485"/>
              <a:gd name="connsiteX1" fmla="*/ 2207727 w 4415454"/>
              <a:gd name="connsiteY1" fmla="*/ 687 h 1965485"/>
              <a:gd name="connsiteX2" fmla="*/ 2213360 w 4415454"/>
              <a:gd name="connsiteY2" fmla="*/ 0 h 1965485"/>
              <a:gd name="connsiteX3" fmla="*/ 2213360 w 4415454"/>
              <a:gd name="connsiteY3" fmla="*/ 1374 h 1965485"/>
              <a:gd name="connsiteX4" fmla="*/ 4415454 w 4415454"/>
              <a:gd name="connsiteY4" fmla="*/ 270001 h 1965485"/>
              <a:gd name="connsiteX5" fmla="*/ 2455421 w 4415454"/>
              <a:gd name="connsiteY5" fmla="*/ 1530869 h 1965485"/>
              <a:gd name="connsiteX6" fmla="*/ 2702282 w 4415454"/>
              <a:gd name="connsiteY6" fmla="*/ 1530869 h 1965485"/>
              <a:gd name="connsiteX7" fmla="*/ 2208559 w 4415454"/>
              <a:gd name="connsiteY7" fmla="*/ 1965485 h 1965485"/>
              <a:gd name="connsiteX8" fmla="*/ 2207727 w 4415454"/>
              <a:gd name="connsiteY8" fmla="*/ 1964753 h 1965485"/>
              <a:gd name="connsiteX9" fmla="*/ 2206895 w 4415454"/>
              <a:gd name="connsiteY9" fmla="*/ 1965485 h 1965485"/>
              <a:gd name="connsiteX10" fmla="*/ 1713172 w 4415454"/>
              <a:gd name="connsiteY10" fmla="*/ 1530869 h 1965485"/>
              <a:gd name="connsiteX11" fmla="*/ 1960033 w 4415454"/>
              <a:gd name="connsiteY11" fmla="*/ 1530869 h 1965485"/>
              <a:gd name="connsiteX12" fmla="*/ 0 w 4415454"/>
              <a:gd name="connsiteY12" fmla="*/ 270001 h 1965485"/>
              <a:gd name="connsiteX13" fmla="*/ 2202094 w 4415454"/>
              <a:gd name="connsiteY13" fmla="*/ 1374 h 19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5454" h="1965485">
                <a:moveTo>
                  <a:pt x="2202094" y="0"/>
                </a:moveTo>
                <a:lnTo>
                  <a:pt x="2207727" y="687"/>
                </a:lnTo>
                <a:lnTo>
                  <a:pt x="2213360" y="0"/>
                </a:lnTo>
                <a:lnTo>
                  <a:pt x="2213360" y="1374"/>
                </a:lnTo>
                <a:lnTo>
                  <a:pt x="4415454" y="270001"/>
                </a:lnTo>
                <a:cubicBezTo>
                  <a:pt x="3108765" y="750114"/>
                  <a:pt x="2568310" y="886848"/>
                  <a:pt x="2455421" y="1530869"/>
                </a:cubicBezTo>
                <a:lnTo>
                  <a:pt x="2702282" y="1530869"/>
                </a:lnTo>
                <a:lnTo>
                  <a:pt x="2208559" y="1965485"/>
                </a:lnTo>
                <a:lnTo>
                  <a:pt x="2207727" y="1964753"/>
                </a:lnTo>
                <a:lnTo>
                  <a:pt x="2206895" y="1965485"/>
                </a:lnTo>
                <a:lnTo>
                  <a:pt x="1713172" y="1530869"/>
                </a:lnTo>
                <a:lnTo>
                  <a:pt x="1960033" y="1530869"/>
                </a:lnTo>
                <a:cubicBezTo>
                  <a:pt x="1847144" y="886848"/>
                  <a:pt x="1306689" y="750114"/>
                  <a:pt x="0" y="270001"/>
                </a:cubicBezTo>
                <a:lnTo>
                  <a:pt x="2202094" y="1374"/>
                </a:lnTo>
                <a:close/>
              </a:path>
            </a:pathLst>
          </a:custGeom>
          <a:gradFill>
            <a:gsLst>
              <a:gs pos="39000">
                <a:srgbClr val="37ABFF">
                  <a:alpha val="0"/>
                </a:srgbClr>
              </a:gs>
              <a:gs pos="100000">
                <a:srgbClr val="34D5F1">
                  <a:lumMod val="92000"/>
                </a:srgbClr>
              </a:gs>
              <a:gs pos="66000">
                <a:srgbClr val="37ABFF">
                  <a:alpha val="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0" name="圆角矩形 32"/>
          <p:cNvSpPr/>
          <p:nvPr/>
        </p:nvSpPr>
        <p:spPr>
          <a:xfrm>
            <a:off x="400595" y="1561663"/>
            <a:ext cx="2170430" cy="882650"/>
          </a:xfrm>
          <a:prstGeom prst="roundRect">
            <a:avLst/>
          </a:prstGeom>
          <a:gradFill>
            <a:gsLst>
              <a:gs pos="100000">
                <a:srgbClr val="1883F0"/>
              </a:gs>
              <a:gs pos="0">
                <a:srgbClr val="34D5F1"/>
              </a:gs>
            </a:gsLst>
            <a:lin ang="5400000" scaled="0"/>
          </a:gradFill>
          <a:ln>
            <a:solidFill>
              <a:srgbClr val="37AB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3"/>
          <p:cNvSpPr/>
          <p:nvPr/>
        </p:nvSpPr>
        <p:spPr>
          <a:xfrm>
            <a:off x="400595" y="1801058"/>
            <a:ext cx="2170430" cy="4665980"/>
          </a:xfrm>
          <a:prstGeom prst="roundRect">
            <a:avLst>
              <a:gd name="adj" fmla="val 6933"/>
            </a:avLst>
          </a:prstGeom>
          <a:noFill/>
          <a:ln>
            <a:solidFill>
              <a:srgbClr val="34D5F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4" descr="4519031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923" y="2594173"/>
            <a:ext cx="288000" cy="288000"/>
          </a:xfrm>
          <a:prstGeom prst="rect">
            <a:avLst/>
          </a:prstGeom>
        </p:spPr>
      </p:pic>
      <p:pic>
        <p:nvPicPr>
          <p:cNvPr id="36" name="图片 35" descr="2158587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4923" y="3227613"/>
            <a:ext cx="288000" cy="287655"/>
          </a:xfrm>
          <a:prstGeom prst="rect">
            <a:avLst/>
          </a:prstGeom>
        </p:spPr>
      </p:pic>
      <p:pic>
        <p:nvPicPr>
          <p:cNvPr id="37" name="图片 36" descr="20280177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4923" y="3860708"/>
            <a:ext cx="288000" cy="287655"/>
          </a:xfrm>
          <a:prstGeom prst="rect">
            <a:avLst/>
          </a:prstGeom>
        </p:spPr>
      </p:pic>
      <p:pic>
        <p:nvPicPr>
          <p:cNvPr id="38" name="图片 37" descr="3504316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34923" y="4493803"/>
            <a:ext cx="288000" cy="287655"/>
          </a:xfrm>
          <a:prstGeom prst="rect">
            <a:avLst/>
          </a:prstGeom>
        </p:spPr>
      </p:pic>
      <p:pic>
        <p:nvPicPr>
          <p:cNvPr id="40" name="图片 38" descr="4519011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4923" y="5126898"/>
            <a:ext cx="288000" cy="287655"/>
          </a:xfrm>
          <a:prstGeom prst="rect">
            <a:avLst/>
          </a:prstGeom>
        </p:spPr>
      </p:pic>
      <p:pic>
        <p:nvPicPr>
          <p:cNvPr id="41" name="图片 39" descr="4520277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4923" y="5759993"/>
            <a:ext cx="288000" cy="28765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002560" y="2236704"/>
            <a:ext cx="1315748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en-US" altLang="zh-CN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lt"/>
              </a:rPr>
              <a:t>O</a:t>
            </a:r>
            <a:r>
              <a:rPr lang="zh-CN" altLang="en-US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lt"/>
              </a:rPr>
              <a:t>penDigger</a:t>
            </a:r>
            <a:endParaRPr lang="en-US" altLang="zh-CN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zh-CN" altLang="en-US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正则表达式</a:t>
            </a:r>
            <a:endParaRPr lang="en-US" altLang="zh-CN" sz="1400" dirty="0"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zh-CN" altLang="en-US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实体识别</a:t>
            </a:r>
            <a:endParaRPr lang="en-US" altLang="zh-CN" sz="1400" dirty="0"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zh-CN" altLang="en-US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关系处理</a:t>
            </a:r>
            <a:endParaRPr lang="en-US" altLang="zh-CN" sz="1400" dirty="0"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zh-CN" altLang="en-US" sz="1400" dirty="0"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噪声过滤</a:t>
            </a:r>
            <a:endParaRPr lang="en-US" altLang="zh-CN" sz="1400" dirty="0"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ctr">
              <a:lnSpc>
                <a:spcPct val="300000"/>
              </a:lnSpc>
              <a:buClrTx/>
              <a:buSzTx/>
              <a:buFontTx/>
            </a:pPr>
            <a:r>
              <a:rPr lang="zh-CN" altLang="en-US" sz="1400" dirty="0">
                <a:effectLst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数据脱敏</a:t>
            </a:r>
            <a:endParaRPr lang="zh-CN" altLang="en-US" sz="1400" dirty="0"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51424" y="1726721"/>
            <a:ext cx="2048176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数据解析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简" panose="00020600040101010101" charset="-122"/>
              <a:ea typeface="汉仪雅酷黑简" panose="00020600040101010101" charset="-122"/>
              <a:sym typeface="+mn-ea"/>
            </a:endParaRPr>
          </a:p>
        </p:txBody>
      </p:sp>
      <p:sp>
        <p:nvSpPr>
          <p:cNvPr id="46" name="圆角矩形 44"/>
          <p:cNvSpPr/>
          <p:nvPr/>
        </p:nvSpPr>
        <p:spPr>
          <a:xfrm>
            <a:off x="3719740" y="1561663"/>
            <a:ext cx="4154805" cy="4983480"/>
          </a:xfrm>
          <a:prstGeom prst="roundRect">
            <a:avLst>
              <a:gd name="adj" fmla="val 5257"/>
            </a:avLst>
          </a:prstGeom>
          <a:noFill/>
          <a:ln>
            <a:solidFill>
              <a:srgbClr val="34D5F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5"/>
          <p:cNvSpPr/>
          <p:nvPr/>
        </p:nvSpPr>
        <p:spPr>
          <a:xfrm>
            <a:off x="8867050" y="1571188"/>
            <a:ext cx="3105785" cy="4973320"/>
          </a:xfrm>
          <a:prstGeom prst="roundRect">
            <a:avLst>
              <a:gd name="adj" fmla="val 9048"/>
            </a:avLst>
          </a:prstGeom>
          <a:gradFill>
            <a:gsLst>
              <a:gs pos="100000">
                <a:srgbClr val="34D5F1">
                  <a:alpha val="40000"/>
                </a:srgbClr>
              </a:gs>
              <a:gs pos="0">
                <a:srgbClr val="37ABFF">
                  <a:alpha val="42000"/>
                </a:srgbClr>
              </a:gs>
            </a:gsLst>
            <a:lin ang="5400000" scaled="0"/>
          </a:gradFill>
          <a:ln>
            <a:solidFill>
              <a:srgbClr val="37AB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125"/>
          <p:cNvSpPr/>
          <p:nvPr>
            <p:custDataLst>
              <p:tags r:id="rId32"/>
            </p:custDataLst>
          </p:nvPr>
        </p:nvSpPr>
        <p:spPr>
          <a:xfrm rot="16200000">
            <a:off x="6147345" y="3148528"/>
            <a:ext cx="3528060" cy="1854200"/>
          </a:xfrm>
          <a:custGeom>
            <a:avLst/>
            <a:gdLst>
              <a:gd name="connsiteX0" fmla="*/ 2202094 w 4415454"/>
              <a:gd name="connsiteY0" fmla="*/ 0 h 1965485"/>
              <a:gd name="connsiteX1" fmla="*/ 2207727 w 4415454"/>
              <a:gd name="connsiteY1" fmla="*/ 687 h 1965485"/>
              <a:gd name="connsiteX2" fmla="*/ 2213360 w 4415454"/>
              <a:gd name="connsiteY2" fmla="*/ 0 h 1965485"/>
              <a:gd name="connsiteX3" fmla="*/ 2213360 w 4415454"/>
              <a:gd name="connsiteY3" fmla="*/ 1374 h 1965485"/>
              <a:gd name="connsiteX4" fmla="*/ 4415454 w 4415454"/>
              <a:gd name="connsiteY4" fmla="*/ 270001 h 1965485"/>
              <a:gd name="connsiteX5" fmla="*/ 2455421 w 4415454"/>
              <a:gd name="connsiteY5" fmla="*/ 1530869 h 1965485"/>
              <a:gd name="connsiteX6" fmla="*/ 2702282 w 4415454"/>
              <a:gd name="connsiteY6" fmla="*/ 1530869 h 1965485"/>
              <a:gd name="connsiteX7" fmla="*/ 2208559 w 4415454"/>
              <a:gd name="connsiteY7" fmla="*/ 1965485 h 1965485"/>
              <a:gd name="connsiteX8" fmla="*/ 2207727 w 4415454"/>
              <a:gd name="connsiteY8" fmla="*/ 1964753 h 1965485"/>
              <a:gd name="connsiteX9" fmla="*/ 2206895 w 4415454"/>
              <a:gd name="connsiteY9" fmla="*/ 1965485 h 1965485"/>
              <a:gd name="connsiteX10" fmla="*/ 1713172 w 4415454"/>
              <a:gd name="connsiteY10" fmla="*/ 1530869 h 1965485"/>
              <a:gd name="connsiteX11" fmla="*/ 1960033 w 4415454"/>
              <a:gd name="connsiteY11" fmla="*/ 1530869 h 1965485"/>
              <a:gd name="connsiteX12" fmla="*/ 0 w 4415454"/>
              <a:gd name="connsiteY12" fmla="*/ 270001 h 1965485"/>
              <a:gd name="connsiteX13" fmla="*/ 2202094 w 4415454"/>
              <a:gd name="connsiteY13" fmla="*/ 1374 h 19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5454" h="1965485">
                <a:moveTo>
                  <a:pt x="2202094" y="0"/>
                </a:moveTo>
                <a:lnTo>
                  <a:pt x="2207727" y="687"/>
                </a:lnTo>
                <a:lnTo>
                  <a:pt x="2213360" y="0"/>
                </a:lnTo>
                <a:lnTo>
                  <a:pt x="2213360" y="1374"/>
                </a:lnTo>
                <a:lnTo>
                  <a:pt x="4415454" y="270001"/>
                </a:lnTo>
                <a:cubicBezTo>
                  <a:pt x="3108765" y="750114"/>
                  <a:pt x="2568310" y="886848"/>
                  <a:pt x="2455421" y="1530869"/>
                </a:cubicBezTo>
                <a:lnTo>
                  <a:pt x="2702282" y="1530869"/>
                </a:lnTo>
                <a:lnTo>
                  <a:pt x="2208559" y="1965485"/>
                </a:lnTo>
                <a:lnTo>
                  <a:pt x="2207727" y="1964753"/>
                </a:lnTo>
                <a:lnTo>
                  <a:pt x="2206895" y="1965485"/>
                </a:lnTo>
                <a:lnTo>
                  <a:pt x="1713172" y="1530869"/>
                </a:lnTo>
                <a:lnTo>
                  <a:pt x="1960033" y="1530869"/>
                </a:lnTo>
                <a:cubicBezTo>
                  <a:pt x="1847144" y="886848"/>
                  <a:pt x="1306689" y="750114"/>
                  <a:pt x="0" y="270001"/>
                </a:cubicBezTo>
                <a:lnTo>
                  <a:pt x="2202094" y="1374"/>
                </a:lnTo>
                <a:close/>
              </a:path>
            </a:pathLst>
          </a:custGeom>
          <a:gradFill>
            <a:gsLst>
              <a:gs pos="39000">
                <a:srgbClr val="37ABFF">
                  <a:alpha val="0"/>
                </a:srgbClr>
              </a:gs>
              <a:gs pos="100000">
                <a:srgbClr val="34D5F1">
                  <a:lumMod val="92000"/>
                </a:srgbClr>
              </a:gs>
              <a:gs pos="66000">
                <a:srgbClr val="37ABFF">
                  <a:alpha val="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477285" y="1812925"/>
            <a:ext cx="1861809" cy="1184316"/>
          </a:xfrm>
          <a:prstGeom prst="ellipse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</a:ln>
          <a:effectLst>
            <a:glow rad="63500">
              <a:srgbClr val="34D5F1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i="1" dirty="0">
                <a:solidFill>
                  <a:srgbClr val="34D5F1"/>
                </a:solidFill>
                <a:effectLst/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贡献者</a:t>
            </a:r>
            <a:endParaRPr lang="zh-CN" altLang="en-US" sz="2000" i="1" dirty="0">
              <a:solidFill>
                <a:srgbClr val="34D5F1"/>
              </a:solidFill>
              <a:effectLst/>
              <a:latin typeface="汉仪雅酷黑简" panose="00020600040101010101" charset="-122"/>
              <a:ea typeface="汉仪雅酷黑简" panose="00020600040101010101" charset="-122"/>
              <a:sym typeface="+mn-ea"/>
            </a:endParaRPr>
          </a:p>
          <a:p>
            <a:pPr algn="ctr"/>
            <a:r>
              <a:rPr lang="zh-CN" altLang="en-US" sz="2000" i="1" dirty="0">
                <a:solidFill>
                  <a:srgbClr val="34D5F1"/>
                </a:solidFill>
                <a:effectLst/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能力</a:t>
            </a:r>
            <a:r>
              <a:rPr lang="zh-CN" altLang="en-US" sz="2000" i="1" dirty="0">
                <a:solidFill>
                  <a:srgbClr val="34D5F1"/>
                </a:solidFill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画</a:t>
            </a:r>
            <a:r>
              <a:rPr lang="zh-CN" altLang="en-US" sz="2000" i="1" dirty="0">
                <a:solidFill>
                  <a:srgbClr val="34D5F1"/>
                </a:solidFill>
                <a:effectLst/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像</a:t>
            </a:r>
            <a:endParaRPr lang="zh-CN" altLang="en-US" sz="2000" i="1" dirty="0">
              <a:solidFill>
                <a:srgbClr val="34D5F1"/>
              </a:solidFill>
              <a:effectLst/>
              <a:latin typeface="汉仪雅酷黑简" panose="00020600040101010101" charset="-122"/>
              <a:ea typeface="汉仪雅酷黑简" panose="00020600040101010101" charset="-122"/>
              <a:sym typeface="+mn-ea"/>
            </a:endParaRPr>
          </a:p>
        </p:txBody>
      </p:sp>
      <p:sp>
        <p:nvSpPr>
          <p:cNvPr id="52" name="圆角矩形 56"/>
          <p:cNvSpPr/>
          <p:nvPr>
            <p:custDataLst>
              <p:tags r:id="rId33"/>
            </p:custDataLst>
          </p:nvPr>
        </p:nvSpPr>
        <p:spPr>
          <a:xfrm>
            <a:off x="4075975" y="4318833"/>
            <a:ext cx="1052830" cy="30226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03FCFE">
                  <a:alpha val="22000"/>
                </a:srgbClr>
              </a:gs>
              <a:gs pos="76250">
                <a:srgbClr val="0C75B0">
                  <a:alpha val="59000"/>
                </a:srgbClr>
              </a:gs>
              <a:gs pos="52500">
                <a:srgbClr val="09A2CA">
                  <a:alpha val="16000"/>
                </a:srgbClr>
              </a:gs>
              <a:gs pos="100000">
                <a:srgbClr val="0E4895">
                  <a:alpha val="84000"/>
                </a:srgbClr>
              </a:gs>
            </a:gsLst>
            <a:lin ang="10800000" scaled="1"/>
          </a:gradFill>
          <a:ln>
            <a:solidFill>
              <a:srgbClr val="03FCFE"/>
            </a:solidFill>
          </a:ln>
          <a:effectLst>
            <a:glow rad="76200">
              <a:srgbClr val="03FCFE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汉仪粗宋简" panose="02010600000101010101" pitchFamily="2" charset="-122"/>
                <a:ea typeface="汉仪粗宋简" panose="02010600000101010101" pitchFamily="2" charset="-122"/>
                <a:cs typeface="思源黑体 CN Regular" panose="020B0500000000000000" charset="-122"/>
                <a:sym typeface="+mn-ea"/>
              </a:rPr>
              <a:t>综合实力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汉仪粗宋简" panose="02010600000101010101" pitchFamily="2" charset="-122"/>
              <a:ea typeface="汉仪粗宋简" panose="02010600000101010101" pitchFamily="2" charset="-122"/>
              <a:cs typeface="思源黑体 CN Regular" panose="020B0500000000000000" charset="-122"/>
              <a:sym typeface="+mn-ea"/>
            </a:endParaRPr>
          </a:p>
        </p:txBody>
      </p:sp>
      <p:pic>
        <p:nvPicPr>
          <p:cNvPr id="56" name="图片 67" descr="32313537313638393b32313537313636363b5bf9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14491" y="4469963"/>
            <a:ext cx="216000" cy="216000"/>
          </a:xfrm>
          <a:prstGeom prst="rect">
            <a:avLst/>
          </a:prstGeom>
        </p:spPr>
      </p:pic>
      <p:pic>
        <p:nvPicPr>
          <p:cNvPr id="58" name="图片 62" descr="32313537313638393b32313537313636363b5bf9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30015" y="5106818"/>
            <a:ext cx="216000" cy="216000"/>
          </a:xfrm>
          <a:prstGeom prst="rect">
            <a:avLst/>
          </a:prstGeom>
        </p:spPr>
      </p:pic>
      <p:pic>
        <p:nvPicPr>
          <p:cNvPr id="60" name="图片 64" descr="32313537313638393b32313537313636363b5bf9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45050" y="5738033"/>
            <a:ext cx="216000" cy="21600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0142460" y="4148363"/>
            <a:ext cx="13049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2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effectLst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能力画像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l">
              <a:lnSpc>
                <a:spcPct val="2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发展趋势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  <a:p>
            <a:pPr lvl="0" algn="l">
              <a:lnSpc>
                <a:spcPct val="2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effectLst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学习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effectLst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建议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effectLst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 flipV="1">
            <a:off x="4830355" y="5214818"/>
            <a:ext cx="7620" cy="975360"/>
          </a:xfrm>
          <a:prstGeom prst="line">
            <a:avLst/>
          </a:prstGeom>
          <a:ln w="3175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5272315" y="5656143"/>
            <a:ext cx="7620" cy="432000"/>
          </a:xfrm>
          <a:prstGeom prst="line">
            <a:avLst/>
          </a:prstGeom>
          <a:ln w="3175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5817145" y="5094803"/>
            <a:ext cx="7620" cy="975360"/>
          </a:xfrm>
          <a:prstGeom prst="line">
            <a:avLst/>
          </a:prstGeom>
          <a:ln w="3175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361975" y="5792033"/>
            <a:ext cx="7620" cy="324000"/>
          </a:xfrm>
          <a:prstGeom prst="line">
            <a:avLst/>
          </a:prstGeom>
          <a:ln w="3175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6803935" y="5277683"/>
            <a:ext cx="7620" cy="975360"/>
          </a:xfrm>
          <a:prstGeom prst="line">
            <a:avLst/>
          </a:prstGeom>
          <a:ln w="3175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5048160" y="5946973"/>
            <a:ext cx="1546225" cy="215900"/>
          </a:xfrm>
          <a:prstGeom prst="ellipse">
            <a:avLst/>
          </a:prstGeom>
          <a:gradFill>
            <a:gsLst>
              <a:gs pos="100000">
                <a:srgbClr val="1883F0"/>
              </a:gs>
              <a:gs pos="0">
                <a:srgbClr val="34D5F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867185" y="5917128"/>
            <a:ext cx="1906270" cy="275590"/>
          </a:xfrm>
          <a:prstGeom prst="ellipse">
            <a:avLst/>
          </a:prstGeom>
          <a:noFill/>
          <a:ln w="0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4418240" y="5870773"/>
            <a:ext cx="2811780" cy="412750"/>
          </a:xfrm>
          <a:prstGeom prst="ellipse">
            <a:avLst/>
          </a:prstGeom>
          <a:noFill/>
          <a:ln w="0">
            <a:gradFill>
              <a:gsLst>
                <a:gs pos="0">
                  <a:srgbClr val="DAEFC3">
                    <a:alpha val="0"/>
                  </a:srgbClr>
                </a:gs>
                <a:gs pos="100000">
                  <a:srgbClr val="34D5F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39"/>
            </p:custDataLst>
          </p:nvPr>
        </p:nvSpPr>
        <p:spPr>
          <a:xfrm>
            <a:off x="6345465" y="4889063"/>
            <a:ext cx="915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文字内容</a:t>
            </a:r>
            <a:endParaRPr lang="en-US" altLang="zh-CN" sz="1200" noProof="0" dirty="0">
              <a:ln w="0"/>
              <a:solidFill>
                <a:schemeClr val="bg1"/>
              </a:solidFill>
              <a:effectLst/>
              <a:uLnTx/>
              <a:uFillTx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40"/>
            </p:custDataLst>
          </p:nvPr>
        </p:nvSpPr>
        <p:spPr>
          <a:xfrm>
            <a:off x="5356135" y="4732218"/>
            <a:ext cx="915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文字内容</a:t>
            </a:r>
            <a:endParaRPr lang="en-US" altLang="zh-CN" sz="1200" noProof="0" dirty="0">
              <a:ln w="0"/>
              <a:solidFill>
                <a:schemeClr val="bg1"/>
              </a:solidFill>
              <a:effectLst/>
              <a:uLnTx/>
              <a:uFillTx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41"/>
            </p:custDataLst>
          </p:nvPr>
        </p:nvSpPr>
        <p:spPr>
          <a:xfrm>
            <a:off x="4382680" y="4838263"/>
            <a:ext cx="915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文字内容</a:t>
            </a:r>
            <a:endParaRPr lang="en-US" altLang="zh-CN" sz="1200" noProof="0" dirty="0">
              <a:ln w="0"/>
              <a:solidFill>
                <a:schemeClr val="bg1"/>
              </a:solidFill>
              <a:effectLst/>
              <a:uLnTx/>
              <a:uFillTx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42"/>
            </p:custDataLst>
          </p:nvPr>
        </p:nvSpPr>
        <p:spPr>
          <a:xfrm>
            <a:off x="4830355" y="5313243"/>
            <a:ext cx="915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dirty="0">
                <a:ln w="0"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任务指导</a:t>
            </a:r>
            <a:endParaRPr lang="zh-CN" altLang="en-US" sz="1200" noProof="0" dirty="0">
              <a:ln w="0"/>
              <a:effectLst/>
              <a:uLnTx/>
              <a:uFillTx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97" name="平行四边形 96"/>
          <p:cNvSpPr/>
          <p:nvPr/>
        </p:nvSpPr>
        <p:spPr>
          <a:xfrm rot="5400000">
            <a:off x="4261395" y="5703133"/>
            <a:ext cx="845185" cy="133985"/>
          </a:xfrm>
          <a:prstGeom prst="parallelogram">
            <a:avLst/>
          </a:prstGeom>
          <a:gradFill>
            <a:gsLst>
              <a:gs pos="100000">
                <a:srgbClr val="1883F0">
                  <a:alpha val="0"/>
                </a:srgbClr>
              </a:gs>
              <a:gs pos="0">
                <a:srgbClr val="34D5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rot="5400000">
            <a:off x="5776505" y="5438973"/>
            <a:ext cx="845185" cy="76200"/>
          </a:xfrm>
          <a:prstGeom prst="parallelogram">
            <a:avLst/>
          </a:prstGeom>
          <a:gradFill>
            <a:gsLst>
              <a:gs pos="100000">
                <a:srgbClr val="1883F0">
                  <a:alpha val="0"/>
                </a:srgbClr>
              </a:gs>
              <a:gs pos="0">
                <a:srgbClr val="34D5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>
            <p:custDataLst>
              <p:tags r:id="rId43"/>
            </p:custDataLst>
          </p:nvPr>
        </p:nvSpPr>
        <p:spPr>
          <a:xfrm>
            <a:off x="5905410" y="5454213"/>
            <a:ext cx="9156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noProof="0" dirty="0">
                <a:ln w="0"/>
                <a:effectLst/>
                <a:uLnTx/>
                <a:uFillTx/>
                <a:latin typeface="汉仪粗宋简" panose="02010600000101010101" pitchFamily="2" charset="-122"/>
                <a:ea typeface="汉仪粗宋简" panose="02010600000101010101" pitchFamily="2" charset="-122"/>
                <a:sym typeface="+mn-ea"/>
              </a:rPr>
              <a:t>发展建议</a:t>
            </a:r>
            <a:endParaRPr lang="en-US" altLang="zh-CN" sz="1200" noProof="0" dirty="0">
              <a:ln w="0"/>
              <a:effectLst/>
              <a:uLnTx/>
              <a:uFillTx/>
              <a:latin typeface="汉仪粗宋简" panose="02010600000101010101" pitchFamily="2" charset="-122"/>
              <a:ea typeface="汉仪粗宋简" panose="02010600000101010101" pitchFamily="2" charset="-122"/>
              <a:sym typeface="+mn-ea"/>
            </a:endParaRPr>
          </a:p>
        </p:txBody>
      </p:sp>
      <p:sp>
        <p:nvSpPr>
          <p:cNvPr id="100" name="平行四边形 99"/>
          <p:cNvSpPr/>
          <p:nvPr/>
        </p:nvSpPr>
        <p:spPr>
          <a:xfrm rot="5400000">
            <a:off x="6793775" y="5644078"/>
            <a:ext cx="413385" cy="302895"/>
          </a:xfrm>
          <a:prstGeom prst="parallelogram">
            <a:avLst/>
          </a:prstGeom>
          <a:gradFill>
            <a:gsLst>
              <a:gs pos="93000">
                <a:srgbClr val="1883F0">
                  <a:alpha val="0"/>
                </a:srgbClr>
              </a:gs>
              <a:gs pos="0">
                <a:srgbClr val="34D5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平行四边形 100"/>
          <p:cNvSpPr/>
          <p:nvPr/>
        </p:nvSpPr>
        <p:spPr>
          <a:xfrm rot="5400000">
            <a:off x="5285015" y="5792033"/>
            <a:ext cx="845185" cy="76200"/>
          </a:xfrm>
          <a:prstGeom prst="parallelogram">
            <a:avLst/>
          </a:prstGeom>
          <a:gradFill>
            <a:gsLst>
              <a:gs pos="100000">
                <a:srgbClr val="1883F0">
                  <a:alpha val="0"/>
                </a:srgbClr>
              </a:gs>
              <a:gs pos="0">
                <a:srgbClr val="34D5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圆角矩形 2"/>
          <p:cNvSpPr/>
          <p:nvPr>
            <p:custDataLst>
              <p:tags r:id="rId44"/>
            </p:custDataLst>
          </p:nvPr>
        </p:nvSpPr>
        <p:spPr>
          <a:xfrm>
            <a:off x="5316765" y="4318833"/>
            <a:ext cx="1052830" cy="30226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03FCFE">
                  <a:alpha val="22000"/>
                </a:srgbClr>
              </a:gs>
              <a:gs pos="76250">
                <a:srgbClr val="0C75B0">
                  <a:alpha val="59000"/>
                </a:srgbClr>
              </a:gs>
              <a:gs pos="52500">
                <a:srgbClr val="09A2CA">
                  <a:alpha val="16000"/>
                </a:srgbClr>
              </a:gs>
              <a:gs pos="100000">
                <a:srgbClr val="0E4895">
                  <a:alpha val="84000"/>
                </a:srgbClr>
              </a:gs>
            </a:gsLst>
            <a:lin ang="10800000" scaled="1"/>
          </a:gradFill>
          <a:ln>
            <a:solidFill>
              <a:srgbClr val="03FCFE"/>
            </a:solidFill>
          </a:ln>
          <a:effectLst>
            <a:glow rad="76200">
              <a:srgbClr val="03FCFE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汉仪粗宋简" panose="02010600000101010101" pitchFamily="2" charset="-122"/>
                <a:ea typeface="汉仪粗宋简" panose="02010600000101010101" pitchFamily="2" charset="-122"/>
                <a:cs typeface="思源黑体 CN Regular" panose="020B0500000000000000" charset="-122"/>
                <a:sym typeface="+mn-ea"/>
              </a:rPr>
              <a:t>个人能力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汉仪粗宋简" panose="02010600000101010101" pitchFamily="2" charset="-122"/>
              <a:ea typeface="汉仪粗宋简" panose="02010600000101010101" pitchFamily="2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104" name="圆角矩形 5"/>
          <p:cNvSpPr/>
          <p:nvPr>
            <p:custDataLst>
              <p:tags r:id="rId45"/>
            </p:custDataLst>
          </p:nvPr>
        </p:nvSpPr>
        <p:spPr>
          <a:xfrm>
            <a:off x="6529614" y="4318833"/>
            <a:ext cx="1071731" cy="298758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03FCFE">
                  <a:alpha val="22000"/>
                </a:srgbClr>
              </a:gs>
              <a:gs pos="76250">
                <a:srgbClr val="0C75B0">
                  <a:alpha val="59000"/>
                </a:srgbClr>
              </a:gs>
              <a:gs pos="52500">
                <a:srgbClr val="09A2CA">
                  <a:alpha val="16000"/>
                </a:srgbClr>
              </a:gs>
              <a:gs pos="100000">
                <a:srgbClr val="0E4895">
                  <a:alpha val="84000"/>
                </a:srgbClr>
              </a:gs>
            </a:gsLst>
            <a:lin ang="10800000" scaled="1"/>
          </a:gradFill>
          <a:ln>
            <a:solidFill>
              <a:srgbClr val="03FCFE"/>
            </a:solidFill>
          </a:ln>
          <a:effectLst>
            <a:glow rad="76200">
              <a:srgbClr val="03FCFE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汉仪粗宋简" panose="02010600000101010101" pitchFamily="2" charset="-122"/>
                <a:ea typeface="汉仪粗宋简" panose="02010600000101010101" pitchFamily="2" charset="-122"/>
                <a:cs typeface="思源黑体 CN Regular" panose="020B0500000000000000" charset="-122"/>
                <a:sym typeface="+mn-ea"/>
              </a:rPr>
              <a:t>能力定位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汉仪粗宋简" panose="02010600000101010101" pitchFamily="2" charset="-122"/>
              <a:ea typeface="汉仪粗宋简" panose="02010600000101010101" pitchFamily="2" charset="-122"/>
              <a:cs typeface="思源黑体 CN Regular" panose="020B0500000000000000" charset="-122"/>
              <a:sym typeface="+mn-ea"/>
            </a:endParaRPr>
          </a:p>
        </p:txBody>
      </p:sp>
      <p:pic>
        <p:nvPicPr>
          <p:cNvPr id="106" name="图片 29" descr="3644347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61050" y="311855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5"/>
          <p:cNvSpPr/>
          <p:nvPr/>
        </p:nvSpPr>
        <p:spPr>
          <a:xfrm>
            <a:off x="875030" y="2457450"/>
            <a:ext cx="2419350" cy="1858010"/>
          </a:xfrm>
          <a:prstGeom prst="roundRect">
            <a:avLst>
              <a:gd name="adj" fmla="val 9048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 w="0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4" name="箭头: V 形 33"/>
          <p:cNvSpPr/>
          <p:nvPr/>
        </p:nvSpPr>
        <p:spPr>
          <a:xfrm>
            <a:off x="3476930" y="3356012"/>
            <a:ext cx="615693" cy="268044"/>
          </a:xfrm>
          <a:prstGeom prst="chevron">
            <a:avLst/>
          </a:prstGeom>
          <a:gradFill>
            <a:gsLst>
              <a:gs pos="0">
                <a:srgbClr val="005392"/>
              </a:gs>
              <a:gs pos="100000">
                <a:srgbClr val="009BD2"/>
              </a:gs>
            </a:gsLst>
            <a:lin ang="2700000" scaled="1"/>
          </a:gradFill>
          <a:ln>
            <a:gradFill>
              <a:gsLst>
                <a:gs pos="0">
                  <a:srgbClr val="00B0F0"/>
                </a:gs>
                <a:gs pos="100000">
                  <a:srgbClr val="66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6467" y="96915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具体方案</a:t>
            </a:r>
            <a:endParaRPr lang="zh-CN" altLang="en-US" sz="4000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874713" y="1014875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4092623" y="1106485"/>
            <a:ext cx="155575" cy="222885"/>
          </a:xfrm>
          <a:prstGeom prst="rect">
            <a:avLst/>
          </a:prstGeom>
          <a:solidFill>
            <a:srgbClr val="0859D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flipV="1">
            <a:off x="3820843" y="1106485"/>
            <a:ext cx="155575" cy="222885"/>
          </a:xfrm>
          <a:prstGeom prst="rect">
            <a:avLst/>
          </a:prstGeom>
          <a:solidFill>
            <a:srgbClr val="0859DD">
              <a:alpha val="6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 flipV="1">
            <a:off x="3548428" y="1106485"/>
            <a:ext cx="155575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flipV="1">
            <a:off x="3276648" y="1106485"/>
            <a:ext cx="155575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 flipH="1" flipV="1">
            <a:off x="7962816" y="1123857"/>
            <a:ext cx="142240" cy="222885"/>
          </a:xfrm>
          <a:prstGeom prst="rect">
            <a:avLst/>
          </a:prstGeom>
          <a:solidFill>
            <a:srgbClr val="0859D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 flipH="1" flipV="1">
            <a:off x="8211736" y="1123857"/>
            <a:ext cx="142240" cy="222885"/>
          </a:xfrm>
          <a:prstGeom prst="rect">
            <a:avLst/>
          </a:prstGeom>
          <a:solidFill>
            <a:srgbClr val="0859DD">
              <a:alpha val="6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flipH="1" flipV="1">
            <a:off x="8461926" y="1123857"/>
            <a:ext cx="142240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 flipH="1" flipV="1">
            <a:off x="8710846" y="1123857"/>
            <a:ext cx="142240" cy="222885"/>
          </a:xfrm>
          <a:prstGeom prst="rect">
            <a:avLst/>
          </a:prstGeom>
          <a:solidFill>
            <a:srgbClr val="0859DD">
              <a:alpha val="4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4427621" y="893738"/>
            <a:ext cx="32759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altLang="en-US" sz="2800" b="1" dirty="0">
                <a:solidFill>
                  <a:srgbClr val="0859D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实时智能推荐引擎</a:t>
            </a:r>
            <a:endParaRPr lang="zh-CN" altLang="en-US" sz="2800" b="1" dirty="0">
              <a:solidFill>
                <a:srgbClr val="0859D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62" name="组合 361"/>
          <p:cNvGrpSpPr/>
          <p:nvPr/>
        </p:nvGrpSpPr>
        <p:grpSpPr>
          <a:xfrm>
            <a:off x="4174802" y="1549277"/>
            <a:ext cx="2962949" cy="3855809"/>
            <a:chOff x="755" y="1715"/>
            <a:chExt cx="18012" cy="8438"/>
          </a:xfrm>
        </p:grpSpPr>
        <p:sp>
          <p:nvSpPr>
            <p:cNvPr id="363" name="矩形: 圆角 38"/>
            <p:cNvSpPr/>
            <p:nvPr/>
          </p:nvSpPr>
          <p:spPr>
            <a:xfrm>
              <a:off x="755" y="1773"/>
              <a:ext cx="18013" cy="8380"/>
            </a:xfrm>
            <a:prstGeom prst="roundRect">
              <a:avLst>
                <a:gd name="adj" fmla="val 2059"/>
              </a:avLst>
            </a:prstGeom>
            <a:noFill/>
            <a:ln w="19050">
              <a:solidFill>
                <a:schemeClr val="accent1"/>
              </a:solidFill>
            </a:ln>
            <a:effectLst>
              <a:outerShdw blurRad="444500" algn="ctr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chemeClr val="bg1">
                          <a:lumMod val="98000"/>
                        </a:schemeClr>
                      </a:gs>
                      <a:gs pos="75000">
                        <a:srgbClr val="FFFFFF">
                          <a:alpha val="0"/>
                        </a:srgbClr>
                      </a:gs>
                      <a:gs pos="50000">
                        <a:srgbClr val="FFFFFF">
                          <a:lumMod val="99000"/>
                        </a:srgbClr>
                      </a:gs>
                      <a:gs pos="25000">
                        <a:srgbClr val="FFFFFF">
                          <a:alpha val="96000"/>
                        </a:srgb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圆角矩形 1"/>
            <p:cNvSpPr/>
            <p:nvPr/>
          </p:nvSpPr>
          <p:spPr>
            <a:xfrm>
              <a:off x="8465" y="1715"/>
              <a:ext cx="2045" cy="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27000" algn="ctr" rotWithShape="0">
                <a:schemeClr val="accent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8135693" y="1559614"/>
            <a:ext cx="3005440" cy="3868169"/>
            <a:chOff x="755" y="1715"/>
            <a:chExt cx="18012" cy="8438"/>
          </a:xfrm>
        </p:grpSpPr>
        <p:sp>
          <p:nvSpPr>
            <p:cNvPr id="372" name="矩形: 圆角 38"/>
            <p:cNvSpPr/>
            <p:nvPr/>
          </p:nvSpPr>
          <p:spPr>
            <a:xfrm>
              <a:off x="755" y="1773"/>
              <a:ext cx="18013" cy="8380"/>
            </a:xfrm>
            <a:prstGeom prst="roundRect">
              <a:avLst>
                <a:gd name="adj" fmla="val 2059"/>
              </a:avLst>
            </a:prstGeom>
            <a:noFill/>
            <a:ln w="19050">
              <a:solidFill>
                <a:schemeClr val="accent1"/>
              </a:solidFill>
            </a:ln>
            <a:effectLst>
              <a:outerShdw blurRad="444500" algn="ctr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chemeClr val="bg1">
                          <a:lumMod val="98000"/>
                        </a:schemeClr>
                      </a:gs>
                      <a:gs pos="75000">
                        <a:srgbClr val="FFFFFF">
                          <a:alpha val="0"/>
                        </a:srgbClr>
                      </a:gs>
                      <a:gs pos="50000">
                        <a:srgbClr val="FFFFFF">
                          <a:lumMod val="99000"/>
                        </a:srgbClr>
                      </a:gs>
                      <a:gs pos="25000">
                        <a:srgbClr val="FFFFFF">
                          <a:alpha val="96000"/>
                        </a:srgb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圆角矩形 1"/>
            <p:cNvSpPr/>
            <p:nvPr/>
          </p:nvSpPr>
          <p:spPr>
            <a:xfrm>
              <a:off x="8465" y="1715"/>
              <a:ext cx="2045" cy="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27000" algn="ctr" rotWithShape="0">
                <a:schemeClr val="accent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4059374" y="5844871"/>
            <a:ext cx="3262987" cy="898902"/>
            <a:chOff x="317437" y="5189419"/>
            <a:chExt cx="11557126" cy="1430001"/>
          </a:xfrm>
        </p:grpSpPr>
        <p:sp>
          <p:nvSpPr>
            <p:cNvPr id="375" name="椭圆 374"/>
            <p:cNvSpPr/>
            <p:nvPr/>
          </p:nvSpPr>
          <p:spPr>
            <a:xfrm>
              <a:off x="317437" y="5423100"/>
              <a:ext cx="11557126" cy="11963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98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76" name="椭圆 375"/>
            <p:cNvSpPr/>
            <p:nvPr/>
          </p:nvSpPr>
          <p:spPr>
            <a:xfrm>
              <a:off x="2096430" y="5327850"/>
              <a:ext cx="7999140" cy="8280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>
                    <a:alpha val="3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77" name="椭圆 376"/>
            <p:cNvSpPr/>
            <p:nvPr/>
          </p:nvSpPr>
          <p:spPr>
            <a:xfrm>
              <a:off x="4022457" y="5527220"/>
              <a:ext cx="4147086" cy="429280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100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78" name="椭圆 377"/>
            <p:cNvSpPr/>
            <p:nvPr/>
          </p:nvSpPr>
          <p:spPr>
            <a:xfrm>
              <a:off x="3016599" y="5423100"/>
              <a:ext cx="6158802" cy="637520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4F81BD">
                      <a:alpha val="0"/>
                    </a:srgbClr>
                  </a:gs>
                  <a:gs pos="100000">
                    <a:srgbClr val="4F81BD">
                      <a:alpha val="70000"/>
                    </a:srgbClr>
                  </a:gs>
                </a:gsLst>
                <a:lin ang="5400000" scaled="1"/>
              </a:gra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79" name="椭圆 378"/>
            <p:cNvSpPr/>
            <p:nvPr/>
          </p:nvSpPr>
          <p:spPr>
            <a:xfrm>
              <a:off x="759109" y="5189419"/>
              <a:ext cx="10673782" cy="1104882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0070C0">
                      <a:alpha val="0"/>
                    </a:srgbClr>
                  </a:gs>
                  <a:gs pos="100000">
                    <a:srgbClr val="0070C0">
                      <a:alpha val="60000"/>
                    </a:srgbClr>
                  </a:gs>
                </a:gsLst>
                <a:lin ang="5400000" scaled="1"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8040236" y="5816510"/>
            <a:ext cx="3646074" cy="898902"/>
            <a:chOff x="317437" y="5189419"/>
            <a:chExt cx="11557126" cy="1430001"/>
          </a:xfrm>
        </p:grpSpPr>
        <p:sp>
          <p:nvSpPr>
            <p:cNvPr id="381" name="椭圆 380"/>
            <p:cNvSpPr/>
            <p:nvPr/>
          </p:nvSpPr>
          <p:spPr>
            <a:xfrm>
              <a:off x="317437" y="5423100"/>
              <a:ext cx="11557126" cy="11963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98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82" name="椭圆 381"/>
            <p:cNvSpPr/>
            <p:nvPr/>
          </p:nvSpPr>
          <p:spPr>
            <a:xfrm>
              <a:off x="2096430" y="5327850"/>
              <a:ext cx="7999140" cy="8280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>
                    <a:alpha val="3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83" name="椭圆 382"/>
            <p:cNvSpPr/>
            <p:nvPr/>
          </p:nvSpPr>
          <p:spPr>
            <a:xfrm>
              <a:off x="4022457" y="5527220"/>
              <a:ext cx="4147086" cy="429280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100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84" name="椭圆 383"/>
            <p:cNvSpPr/>
            <p:nvPr/>
          </p:nvSpPr>
          <p:spPr>
            <a:xfrm>
              <a:off x="3016599" y="5423100"/>
              <a:ext cx="6158802" cy="637520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4F81BD">
                      <a:alpha val="0"/>
                    </a:srgbClr>
                  </a:gs>
                  <a:gs pos="100000">
                    <a:srgbClr val="4F81BD">
                      <a:alpha val="70000"/>
                    </a:srgbClr>
                  </a:gs>
                </a:gsLst>
                <a:lin ang="5400000" scaled="1"/>
              </a:gra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385" name="椭圆 384"/>
            <p:cNvSpPr/>
            <p:nvPr/>
          </p:nvSpPr>
          <p:spPr>
            <a:xfrm>
              <a:off x="759109" y="5189419"/>
              <a:ext cx="10673782" cy="1104882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0070C0">
                      <a:alpha val="0"/>
                    </a:srgbClr>
                  </a:gs>
                  <a:gs pos="100000">
                    <a:srgbClr val="0070C0">
                      <a:alpha val="60000"/>
                    </a:srgbClr>
                  </a:gs>
                </a:gsLst>
                <a:lin ang="5400000" scaled="1"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</p:grpSp>
      <p:sp>
        <p:nvSpPr>
          <p:cNvPr id="386" name="箭头: V 形 385"/>
          <p:cNvSpPr/>
          <p:nvPr/>
        </p:nvSpPr>
        <p:spPr>
          <a:xfrm>
            <a:off x="7290950" y="3361377"/>
            <a:ext cx="647440" cy="275279"/>
          </a:xfrm>
          <a:prstGeom prst="chevron">
            <a:avLst/>
          </a:prstGeom>
          <a:gradFill>
            <a:gsLst>
              <a:gs pos="0">
                <a:srgbClr val="005392"/>
              </a:gs>
              <a:gs pos="100000">
                <a:srgbClr val="009BD2"/>
              </a:gs>
            </a:gsLst>
            <a:lin ang="2700000" scaled="1"/>
          </a:gradFill>
          <a:ln>
            <a:gradFill>
              <a:gsLst>
                <a:gs pos="0">
                  <a:srgbClr val="00B0F0"/>
                </a:gs>
                <a:gs pos="100000">
                  <a:srgbClr val="66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7" name="箭头: V 形 386"/>
          <p:cNvSpPr/>
          <p:nvPr/>
        </p:nvSpPr>
        <p:spPr>
          <a:xfrm>
            <a:off x="7438466" y="3408676"/>
            <a:ext cx="364352" cy="130032"/>
          </a:xfrm>
          <a:prstGeom prst="chevron">
            <a:avLst/>
          </a:prstGeom>
          <a:solidFill>
            <a:srgbClr val="33CCFF"/>
          </a:solidFill>
          <a:ln>
            <a:gradFill>
              <a:gsLst>
                <a:gs pos="0">
                  <a:srgbClr val="00B0F0"/>
                </a:gs>
                <a:gs pos="100000">
                  <a:srgbClr val="66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8" name="矩形: 圆角 387"/>
          <p:cNvSpPr/>
          <p:nvPr/>
        </p:nvSpPr>
        <p:spPr>
          <a:xfrm>
            <a:off x="4865366" y="5637045"/>
            <a:ext cx="1824824" cy="7171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rgbClr val="00B0F0"/>
              </a:gs>
              <a:gs pos="0">
                <a:srgbClr val="43CEFF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666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数据稀疏</a:t>
            </a:r>
            <a:endParaRPr kumimoji="0" lang="en-US" altLang="zh-CN" sz="18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交互信息少</a:t>
            </a:r>
            <a:endParaRPr kumimoji="0" lang="en-US" altLang="zh-CN" sz="18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89" name="矩形: 圆角 388"/>
          <p:cNvSpPr/>
          <p:nvPr/>
        </p:nvSpPr>
        <p:spPr>
          <a:xfrm>
            <a:off x="8635436" y="5669438"/>
            <a:ext cx="2505696" cy="6146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rgbClr val="00B0F0"/>
              </a:gs>
              <a:gs pos="0">
                <a:srgbClr val="43CEFF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兴趣周期变化</a:t>
            </a:r>
            <a:endParaRPr kumimoji="0" lang="en-US" altLang="zh-CN" sz="18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fDeepFM</a:t>
            </a:r>
            <a:r>
              <a:rPr lang="zh-CN" alt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模型推荐</a:t>
            </a:r>
            <a:endParaRPr kumimoji="0" lang="zh-CN" altLang="en-US" sz="18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91" name="图片 3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2377" y="1936073"/>
            <a:ext cx="1549398" cy="1249954"/>
          </a:xfrm>
          <a:prstGeom prst="rect">
            <a:avLst/>
          </a:prstGeom>
        </p:spPr>
      </p:pic>
      <p:sp>
        <p:nvSpPr>
          <p:cNvPr id="394" name="矩形: 圆角 393"/>
          <p:cNvSpPr/>
          <p:nvPr/>
        </p:nvSpPr>
        <p:spPr>
          <a:xfrm>
            <a:off x="6098804" y="2343716"/>
            <a:ext cx="1006878" cy="416656"/>
          </a:xfrm>
          <a:prstGeom prst="roundRect">
            <a:avLst>
              <a:gd name="adj" fmla="val 13976"/>
            </a:avLst>
          </a:prstGeom>
          <a:gradFill flip="none" rotWithShape="1">
            <a:gsLst>
              <a:gs pos="40000">
                <a:srgbClr val="43CEFF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0070C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Roboto Regular" panose="02010600030101010101" charset="-122"/>
              </a:rPr>
              <a:t>T</a:t>
            </a:r>
            <a:r>
              <a:rPr lang="en-US" altLang="zh-CN" sz="2000" b="1" dirty="0">
                <a:solidFill>
                  <a:prstClr val="white"/>
                </a:solidFill>
                <a:latin typeface="Roboto Regular" panose="02010600030101010101" charset="-122"/>
              </a:rPr>
              <a:t>ransR</a:t>
            </a:r>
            <a:endParaRPr lang="ko-KR" altLang="en-US" sz="2000" b="1" dirty="0">
              <a:solidFill>
                <a:prstClr val="white"/>
              </a:solidFill>
              <a:latin typeface="Roboto Regular" panose="02010600030101010101" charset="-122"/>
            </a:endParaRPr>
          </a:p>
        </p:txBody>
      </p:sp>
      <p:pic>
        <p:nvPicPr>
          <p:cNvPr id="396" name="图片 3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7321" y="4043206"/>
            <a:ext cx="1980045" cy="965434"/>
          </a:xfrm>
          <a:prstGeom prst="rect">
            <a:avLst/>
          </a:prstGeom>
        </p:spPr>
      </p:pic>
      <p:sp>
        <p:nvSpPr>
          <p:cNvPr id="397" name="矩形: 圆角 396"/>
          <p:cNvSpPr/>
          <p:nvPr/>
        </p:nvSpPr>
        <p:spPr>
          <a:xfrm>
            <a:off x="6479976" y="3239449"/>
            <a:ext cx="420427" cy="1887615"/>
          </a:xfrm>
          <a:prstGeom prst="roundRect">
            <a:avLst>
              <a:gd name="adj" fmla="val 13976"/>
            </a:avLst>
          </a:prstGeom>
          <a:gradFill flip="none" rotWithShape="1">
            <a:gsLst>
              <a:gs pos="40000">
                <a:srgbClr val="43CEFF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0070C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Roboto Regular" panose="02010600030101010101" charset="-122"/>
              </a:rPr>
              <a:t>图注意力机制</a:t>
            </a:r>
            <a:endParaRPr lang="ko-KR" altLang="en-US" sz="1600" b="1" dirty="0">
              <a:solidFill>
                <a:prstClr val="white"/>
              </a:solidFill>
              <a:latin typeface="Roboto Regular" panose="02010600030101010101" charset="-122"/>
            </a:endParaRPr>
          </a:p>
        </p:txBody>
      </p:sp>
      <p:sp>
        <p:nvSpPr>
          <p:cNvPr id="398" name="矩形: 圆角 397"/>
          <p:cNvSpPr/>
          <p:nvPr/>
        </p:nvSpPr>
        <p:spPr>
          <a:xfrm>
            <a:off x="4962160" y="1394283"/>
            <a:ext cx="1298252" cy="416656"/>
          </a:xfrm>
          <a:prstGeom prst="roundRect">
            <a:avLst/>
          </a:prstGeom>
          <a:gradFill>
            <a:gsLst>
              <a:gs pos="0">
                <a:srgbClr val="004EA1"/>
              </a:gs>
              <a:gs pos="100000">
                <a:srgbClr val="0079F4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" name="矩形: 圆角 398"/>
          <p:cNvSpPr/>
          <p:nvPr/>
        </p:nvSpPr>
        <p:spPr>
          <a:xfrm>
            <a:off x="8955321" y="1392715"/>
            <a:ext cx="1298252" cy="416656"/>
          </a:xfrm>
          <a:prstGeom prst="roundRect">
            <a:avLst/>
          </a:prstGeom>
          <a:gradFill>
            <a:gsLst>
              <a:gs pos="0">
                <a:srgbClr val="004EA1"/>
              </a:gs>
              <a:gs pos="100000">
                <a:srgbClr val="0079F4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0" name="图片 399" descr="图示&#10;&#10;描述已自动生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7575" y="2155519"/>
            <a:ext cx="2826637" cy="2159635"/>
          </a:xfrm>
          <a:prstGeom prst="rect">
            <a:avLst/>
          </a:prstGeom>
        </p:spPr>
      </p:pic>
      <p:pic>
        <p:nvPicPr>
          <p:cNvPr id="401" name="图片 400" descr="文本&#10;&#10;描述已自动生成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5291" y="3343088"/>
            <a:ext cx="1904107" cy="534260"/>
          </a:xfrm>
          <a:prstGeom prst="rect">
            <a:avLst/>
          </a:prstGeom>
        </p:spPr>
      </p:pic>
      <p:sp>
        <p:nvSpPr>
          <p:cNvPr id="402" name="矩形: 圆角 401"/>
          <p:cNvSpPr/>
          <p:nvPr/>
        </p:nvSpPr>
        <p:spPr>
          <a:xfrm>
            <a:off x="8502175" y="4457402"/>
            <a:ext cx="2494573" cy="664519"/>
          </a:xfrm>
          <a:prstGeom prst="roundRect">
            <a:avLst>
              <a:gd name="adj" fmla="val 13976"/>
            </a:avLst>
          </a:prstGeom>
          <a:gradFill flip="none" rotWithShape="1">
            <a:gsLst>
              <a:gs pos="40000">
                <a:srgbClr val="43CEFF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0070C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Roboto Regular" panose="02010600030101010101" charset="-122"/>
              </a:rPr>
              <a:t>GRU</a:t>
            </a:r>
            <a:r>
              <a:rPr lang="zh-CN" altLang="en-US" b="1" dirty="0">
                <a:solidFill>
                  <a:prstClr val="white"/>
                </a:solidFill>
                <a:latin typeface="Roboto Regular" panose="02010600030101010101" charset="-122"/>
              </a:rPr>
              <a:t>模型</a:t>
            </a:r>
            <a:endParaRPr lang="en-US" altLang="zh-CN" b="1" dirty="0">
              <a:solidFill>
                <a:prstClr val="white"/>
              </a:solidFill>
              <a:latin typeface="Roboto Regular" panose="02010600030101010101" charset="-122"/>
            </a:endParaRPr>
          </a:p>
          <a:p>
            <a:pPr algn="ctr"/>
            <a:r>
              <a:rPr lang="zh-CN" altLang="en-US" b="1" dirty="0">
                <a:solidFill>
                  <a:prstClr val="white"/>
                </a:solidFill>
                <a:latin typeface="Roboto Regular" panose="02010600030101010101" charset="-122"/>
              </a:rPr>
              <a:t>捕获兴趣变化趋势</a:t>
            </a:r>
            <a:endParaRPr lang="ko-KR" altLang="en-US" b="1" dirty="0">
              <a:solidFill>
                <a:prstClr val="white"/>
              </a:solidFill>
              <a:latin typeface="Roboto Regular" panose="02010600030101010101" charset="-122"/>
            </a:endParaRPr>
          </a:p>
        </p:txBody>
      </p:sp>
      <p:sp>
        <p:nvSpPr>
          <p:cNvPr id="404" name="TextBox 51"/>
          <p:cNvSpPr txBox="1"/>
          <p:nvPr/>
        </p:nvSpPr>
        <p:spPr>
          <a:xfrm>
            <a:off x="7108846" y="2828163"/>
            <a:ext cx="93028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algn="ctr">
              <a:defRPr sz="140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达到系统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阈值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</a:endParaRPr>
          </a:p>
        </p:txBody>
      </p:sp>
      <p:sp>
        <p:nvSpPr>
          <p:cNvPr id="6" name="箭头: 下 5"/>
          <p:cNvSpPr/>
          <p:nvPr/>
        </p:nvSpPr>
        <p:spPr>
          <a:xfrm rot="5400000" flipV="1">
            <a:off x="5929697" y="-62937"/>
            <a:ext cx="304800" cy="11203427"/>
          </a:xfrm>
          <a:prstGeom prst="downArrow">
            <a:avLst>
              <a:gd name="adj1" fmla="val 31250"/>
              <a:gd name="adj2" fmla="val 118750"/>
            </a:avLst>
          </a:prstGeom>
          <a:gradFill>
            <a:gsLst>
              <a:gs pos="100000">
                <a:srgbClr val="66FFFF"/>
              </a:gs>
              <a:gs pos="42000">
                <a:srgbClr val="00B0F0">
                  <a:alpha val="0"/>
                </a:srgbClr>
              </a:gs>
              <a:gs pos="0">
                <a:srgbClr val="0070C0">
                  <a:alpha val="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58181" y="1536917"/>
            <a:ext cx="2668426" cy="3868169"/>
            <a:chOff x="755" y="1715"/>
            <a:chExt cx="18012" cy="8438"/>
          </a:xfrm>
        </p:grpSpPr>
        <p:sp>
          <p:nvSpPr>
            <p:cNvPr id="12" name="矩形: 圆角 38"/>
            <p:cNvSpPr/>
            <p:nvPr/>
          </p:nvSpPr>
          <p:spPr>
            <a:xfrm>
              <a:off x="755" y="1773"/>
              <a:ext cx="18013" cy="8380"/>
            </a:xfrm>
            <a:prstGeom prst="roundRect">
              <a:avLst>
                <a:gd name="adj" fmla="val 2059"/>
              </a:avLst>
            </a:prstGeom>
            <a:noFill/>
            <a:ln w="19050">
              <a:solidFill>
                <a:schemeClr val="accent1"/>
              </a:solidFill>
            </a:ln>
            <a:effectLst>
              <a:outerShdw blurRad="444500" algn="ctr" rotWithShape="0">
                <a:schemeClr val="accent1"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chemeClr val="bg1">
                          <a:lumMod val="98000"/>
                        </a:schemeClr>
                      </a:gs>
                      <a:gs pos="75000">
                        <a:srgbClr val="FFFFFF">
                          <a:alpha val="0"/>
                        </a:srgbClr>
                      </a:gs>
                      <a:gs pos="50000">
                        <a:srgbClr val="FFFFFF">
                          <a:lumMod val="99000"/>
                        </a:srgbClr>
                      </a:gs>
                      <a:gs pos="25000">
                        <a:srgbClr val="FFFFFF">
                          <a:alpha val="96000"/>
                        </a:srgb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"/>
            <p:cNvSpPr/>
            <p:nvPr/>
          </p:nvSpPr>
          <p:spPr>
            <a:xfrm>
              <a:off x="8465" y="1715"/>
              <a:ext cx="2045" cy="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127000" algn="ctr" rotWithShape="0">
                <a:schemeClr val="accent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79814" y="5851912"/>
            <a:ext cx="2994950" cy="898902"/>
            <a:chOff x="317437" y="5189419"/>
            <a:chExt cx="11557126" cy="1430001"/>
          </a:xfrm>
        </p:grpSpPr>
        <p:sp>
          <p:nvSpPr>
            <p:cNvPr id="18" name="椭圆 17"/>
            <p:cNvSpPr/>
            <p:nvPr/>
          </p:nvSpPr>
          <p:spPr>
            <a:xfrm>
              <a:off x="317437" y="5423100"/>
              <a:ext cx="11557126" cy="11963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98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96430" y="5327850"/>
              <a:ext cx="7999140" cy="828020"/>
            </a:xfrm>
            <a:prstGeom prst="ellipse">
              <a:avLst/>
            </a:prstGeom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>
                    <a:alpha val="3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022457" y="5527220"/>
              <a:ext cx="4147086" cy="429280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100000">
                  <a:srgbClr val="00B0F0">
                    <a:alpha val="4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16599" y="5423100"/>
              <a:ext cx="6158802" cy="637520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4F81BD">
                      <a:alpha val="0"/>
                    </a:srgbClr>
                  </a:gs>
                  <a:gs pos="100000">
                    <a:srgbClr val="4F81BD">
                      <a:alpha val="70000"/>
                    </a:srgbClr>
                  </a:gs>
                </a:gsLst>
                <a:lin ang="5400000" scaled="1"/>
              </a:gra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9109" y="5189419"/>
              <a:ext cx="10673782" cy="1104882"/>
            </a:xfrm>
            <a:prstGeom prst="ellipse">
              <a:avLst/>
            </a:prstGeom>
            <a:noFill/>
            <a:ln w="9525" cap="flat" cmpd="sng" algn="ctr">
              <a:gradFill>
                <a:gsLst>
                  <a:gs pos="0">
                    <a:srgbClr val="0070C0">
                      <a:alpha val="0"/>
                    </a:srgbClr>
                  </a:gs>
                  <a:gs pos="100000">
                    <a:srgbClr val="0070C0">
                      <a:alpha val="60000"/>
                    </a:srgbClr>
                  </a:gs>
                </a:gsLst>
                <a:lin ang="5400000" scaled="1"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/>
                <a:cs typeface="+mn-cs"/>
              </a:endParaRPr>
            </a:p>
          </p:txBody>
        </p:sp>
      </p:grpSp>
      <p:sp>
        <p:nvSpPr>
          <p:cNvPr id="25" name="矩形: 圆角 24"/>
          <p:cNvSpPr/>
          <p:nvPr/>
        </p:nvSpPr>
        <p:spPr>
          <a:xfrm>
            <a:off x="1491400" y="5745983"/>
            <a:ext cx="1407707" cy="489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5000">
                <a:srgbClr val="00B0F0"/>
              </a:gs>
              <a:gs pos="0">
                <a:srgbClr val="43CEFF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冷启动</a:t>
            </a:r>
            <a:endParaRPr lang="en-US" altLang="zh-CN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146922" y="4799586"/>
            <a:ext cx="1828614" cy="322354"/>
          </a:xfrm>
          <a:prstGeom prst="roundRect">
            <a:avLst>
              <a:gd name="adj" fmla="val 13976"/>
            </a:avLst>
          </a:prstGeom>
          <a:gradFill flip="none" rotWithShape="1">
            <a:gsLst>
              <a:gs pos="40000">
                <a:srgbClr val="43CEFF"/>
              </a:gs>
              <a:gs pos="100000">
                <a:srgbClr val="00B0F0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0070C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noProof="1">
                <a:solidFill>
                  <a:prstClr val="white"/>
                </a:solidFill>
                <a:latin typeface="Roboto Regular" panose="02010600030101010101" charset="-122"/>
                <a:sym typeface="Arial" panose="020B0604020202020204" pitchFamily="34" charset="0"/>
              </a:rPr>
              <a:t>规则化匹配方法</a:t>
            </a:r>
            <a:endParaRPr lang="en-US" altLang="zh-CN" sz="1600" b="1" noProof="1">
              <a:solidFill>
                <a:prstClr val="white"/>
              </a:solidFill>
              <a:latin typeface="Roboto Regular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513039" y="1399591"/>
            <a:ext cx="1298252" cy="358014"/>
          </a:xfrm>
          <a:prstGeom prst="roundRect">
            <a:avLst/>
          </a:prstGeom>
          <a:gradFill>
            <a:gsLst>
              <a:gs pos="0">
                <a:srgbClr val="004EA1"/>
              </a:gs>
              <a:gs pos="100000">
                <a:srgbClr val="0079F4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V 形 32"/>
          <p:cNvSpPr/>
          <p:nvPr/>
        </p:nvSpPr>
        <p:spPr>
          <a:xfrm>
            <a:off x="3648852" y="3409559"/>
            <a:ext cx="286771" cy="149473"/>
          </a:xfrm>
          <a:prstGeom prst="chevron">
            <a:avLst/>
          </a:prstGeom>
          <a:solidFill>
            <a:srgbClr val="33CCFF"/>
          </a:solidFill>
          <a:ln>
            <a:gradFill>
              <a:gsLst>
                <a:gs pos="0">
                  <a:srgbClr val="00B0F0"/>
                </a:gs>
                <a:gs pos="100000">
                  <a:srgbClr val="66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TextBox 51"/>
          <p:cNvSpPr txBox="1"/>
          <p:nvPr/>
        </p:nvSpPr>
        <p:spPr>
          <a:xfrm>
            <a:off x="3262625" y="2815098"/>
            <a:ext cx="102244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algn="ctr">
              <a:defRPr sz="140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7335218" y="4315154"/>
            <a:ext cx="515415" cy="169912"/>
          </a:xfrm>
          <a:custGeom>
            <a:avLst/>
            <a:gdLst>
              <a:gd name="connsiteX0" fmla="*/ 602275 w 602487"/>
              <a:gd name="connsiteY0" fmla="*/ 602275 w 602487"/>
              <a:gd name="connsiteX1" fmla="*/ 602275 w 602487"/>
              <a:gd name="connsiteY1" fmla="*/ 602275 w 602487"/>
              <a:gd name="connsiteX2" fmla="*/ 602275 w 602487"/>
              <a:gd name="connsiteY2" fmla="*/ 602275 w 602487"/>
              <a:gd name="connsiteX3" fmla="*/ 602275 w 602487"/>
              <a:gd name="connsiteY3" fmla="*/ 602275 w 602487"/>
              <a:gd name="connsiteX4" fmla="*/ 602275 w 602487"/>
              <a:gd name="connsiteY4" fmla="*/ 602275 w 602487"/>
              <a:gd name="connsiteX5" fmla="*/ 602275 w 602487"/>
              <a:gd name="connsiteY5" fmla="*/ 602275 w 602487"/>
              <a:gd name="connsiteX6" fmla="*/ 602275 w 602487"/>
              <a:gd name="connsiteY6" fmla="*/ 602275 w 602487"/>
              <a:gd name="connsiteX7" fmla="*/ 602275 w 602487"/>
              <a:gd name="connsiteY7" fmla="*/ 602275 w 602487"/>
              <a:gd name="connsiteX8" fmla="*/ 602275 w 602487"/>
              <a:gd name="connsiteY8" fmla="*/ 602275 w 602487"/>
              <a:gd name="connsiteX9" fmla="*/ 602275 w 602487"/>
              <a:gd name="connsiteY9" fmla="*/ 602275 w 602487"/>
              <a:gd name="connsiteX10" fmla="*/ 602275 w 602487"/>
              <a:gd name="connsiteY10" fmla="*/ 602275 w 602487"/>
              <a:gd name="connsiteX11" fmla="*/ 602275 w 602487"/>
              <a:gd name="connsiteY11" fmla="*/ 602275 w 602487"/>
              <a:gd name="connsiteX12" fmla="*/ 602275 w 602487"/>
              <a:gd name="connsiteY12" fmla="*/ 602275 w 602487"/>
              <a:gd name="connsiteX13" fmla="*/ 602275 w 602487"/>
              <a:gd name="connsiteY13" fmla="*/ 602275 w 602487"/>
              <a:gd name="connsiteX14" fmla="*/ 602275 w 602487"/>
              <a:gd name="connsiteY14" fmla="*/ 602275 w 602487"/>
              <a:gd name="connsiteX15" fmla="*/ 602275 w 602487"/>
              <a:gd name="connsiteY15" fmla="*/ 602275 w 602487"/>
              <a:gd name="connsiteX16" fmla="*/ 602275 w 602487"/>
              <a:gd name="connsiteY16" fmla="*/ 602275 w 602487"/>
              <a:gd name="connsiteX17" fmla="*/ 602275 w 602487"/>
              <a:gd name="connsiteY17" fmla="*/ 602275 w 602487"/>
              <a:gd name="connsiteX18" fmla="*/ 602275 w 602487"/>
              <a:gd name="connsiteY18" fmla="*/ 602275 w 602487"/>
              <a:gd name="connsiteX19" fmla="*/ 602275 w 602487"/>
              <a:gd name="connsiteY19" fmla="*/ 602275 w 602487"/>
              <a:gd name="connsiteX20" fmla="*/ 602275 w 602487"/>
              <a:gd name="connsiteY20" fmla="*/ 602275 w 602487"/>
              <a:gd name="connsiteX21" fmla="*/ 602275 w 602487"/>
              <a:gd name="connsiteY21" fmla="*/ 602275 w 602487"/>
              <a:gd name="connsiteX22" fmla="*/ 602275 w 602487"/>
              <a:gd name="connsiteY22" fmla="*/ 602275 w 602487"/>
              <a:gd name="connsiteX23" fmla="*/ 602275 w 602487"/>
              <a:gd name="connsiteY23" fmla="*/ 602275 w 602487"/>
              <a:gd name="connsiteX24" fmla="*/ 602275 w 602487"/>
              <a:gd name="connsiteY24" fmla="*/ 602275 w 602487"/>
              <a:gd name="connsiteX25" fmla="*/ 602275 w 602487"/>
              <a:gd name="connsiteY25" fmla="*/ 602275 w 602487"/>
              <a:gd name="connsiteX26" fmla="*/ 602275 w 602487"/>
              <a:gd name="connsiteY26" fmla="*/ 602275 w 602487"/>
              <a:gd name="connsiteX27" fmla="*/ 602275 w 602487"/>
              <a:gd name="connsiteY27" fmla="*/ 602275 w 602487"/>
              <a:gd name="connsiteX28" fmla="*/ 602275 w 602487"/>
              <a:gd name="connsiteY28" fmla="*/ 602275 w 602487"/>
              <a:gd name="connsiteX29" fmla="*/ 602275 w 602487"/>
              <a:gd name="connsiteY29" fmla="*/ 602275 w 602487"/>
              <a:gd name="connsiteX30" fmla="*/ 602275 w 602487"/>
              <a:gd name="connsiteY30" fmla="*/ 602275 w 602487"/>
              <a:gd name="connsiteX31" fmla="*/ 602275 w 602487"/>
              <a:gd name="connsiteY31" fmla="*/ 602275 w 602487"/>
              <a:gd name="connsiteX32" fmla="*/ 602275 w 602487"/>
              <a:gd name="connsiteY32" fmla="*/ 602275 w 602487"/>
              <a:gd name="connsiteX33" fmla="*/ 602275 w 602487"/>
              <a:gd name="connsiteY33" fmla="*/ 602275 w 602487"/>
              <a:gd name="connsiteX34" fmla="*/ 602275 w 602487"/>
              <a:gd name="connsiteY34" fmla="*/ 602275 w 602487"/>
              <a:gd name="connsiteX35" fmla="*/ 602275 w 602487"/>
              <a:gd name="connsiteY35" fmla="*/ 602275 w 602487"/>
              <a:gd name="connsiteX36" fmla="*/ 602275 w 602487"/>
              <a:gd name="connsiteY36" fmla="*/ 602275 w 602487"/>
              <a:gd name="connsiteX37" fmla="*/ 602275 w 602487"/>
              <a:gd name="connsiteY37" fmla="*/ 602275 w 602487"/>
              <a:gd name="connsiteX38" fmla="*/ 602275 w 602487"/>
              <a:gd name="connsiteY38" fmla="*/ 602275 w 602487"/>
              <a:gd name="connsiteX39" fmla="*/ 602275 w 602487"/>
              <a:gd name="connsiteY39" fmla="*/ 602275 w 602487"/>
              <a:gd name="connsiteX40" fmla="*/ 602275 w 602487"/>
              <a:gd name="connsiteY40" fmla="*/ 602275 w 602487"/>
              <a:gd name="connsiteX41" fmla="*/ 602275 w 602487"/>
              <a:gd name="connsiteY41" fmla="*/ 602275 w 602487"/>
              <a:gd name="connsiteX42" fmla="*/ 602275 w 602487"/>
              <a:gd name="connsiteY42" fmla="*/ 602275 w 602487"/>
              <a:gd name="connsiteX43" fmla="*/ 602275 w 602487"/>
              <a:gd name="connsiteY43" fmla="*/ 602275 w 602487"/>
              <a:gd name="connsiteX44" fmla="*/ 602275 w 602487"/>
              <a:gd name="connsiteY44" fmla="*/ 602275 w 602487"/>
              <a:gd name="connsiteX45" fmla="*/ 602275 w 602487"/>
              <a:gd name="connsiteY45" fmla="*/ 602275 w 602487"/>
              <a:gd name="connsiteX46" fmla="*/ 602275 w 602487"/>
              <a:gd name="connsiteY46" fmla="*/ 602275 w 602487"/>
              <a:gd name="connsiteX47" fmla="*/ 602275 w 602487"/>
              <a:gd name="connsiteY47" fmla="*/ 602275 w 602487"/>
              <a:gd name="connsiteX48" fmla="*/ 602275 w 602487"/>
              <a:gd name="connsiteY48" fmla="*/ 602275 w 602487"/>
              <a:gd name="connsiteX49" fmla="*/ 602275 w 602487"/>
              <a:gd name="connsiteY49" fmla="*/ 602275 w 602487"/>
              <a:gd name="connsiteX50" fmla="*/ 602275 w 602487"/>
              <a:gd name="connsiteY50" fmla="*/ 602275 w 602487"/>
              <a:gd name="connsiteX51" fmla="*/ 602275 w 602487"/>
              <a:gd name="connsiteY51" fmla="*/ 602275 w 602487"/>
              <a:gd name="connsiteX52" fmla="*/ 602275 w 602487"/>
              <a:gd name="connsiteY52" fmla="*/ 602275 w 602487"/>
              <a:gd name="connsiteX53" fmla="*/ 602275 w 602487"/>
              <a:gd name="connsiteY53" fmla="*/ 602275 w 602487"/>
              <a:gd name="connsiteX54" fmla="*/ 602275 w 602487"/>
              <a:gd name="connsiteY54" fmla="*/ 602275 w 602487"/>
              <a:gd name="connsiteX55" fmla="*/ 602275 w 602487"/>
              <a:gd name="connsiteY55" fmla="*/ 602275 w 602487"/>
              <a:gd name="connsiteX56" fmla="*/ 602275 w 602487"/>
              <a:gd name="connsiteY56" fmla="*/ 602275 w 602487"/>
              <a:gd name="connsiteX57" fmla="*/ 602275 w 602487"/>
              <a:gd name="connsiteY57" fmla="*/ 602275 w 602487"/>
              <a:gd name="connsiteX58" fmla="*/ 602275 w 602487"/>
              <a:gd name="connsiteY58" fmla="*/ 602275 w 602487"/>
              <a:gd name="connsiteX59" fmla="*/ 602275 w 602487"/>
              <a:gd name="connsiteY59" fmla="*/ 602275 w 602487"/>
              <a:gd name="connsiteX60" fmla="*/ 602275 w 602487"/>
              <a:gd name="connsiteY60" fmla="*/ 602275 w 602487"/>
              <a:gd name="connsiteX61" fmla="*/ 602275 w 602487"/>
              <a:gd name="connsiteY61" fmla="*/ 602275 w 602487"/>
              <a:gd name="connsiteX62" fmla="*/ 602275 w 602487"/>
              <a:gd name="connsiteY62" fmla="*/ 602275 w 602487"/>
              <a:gd name="connsiteX63" fmla="*/ 602275 w 602487"/>
              <a:gd name="connsiteY63" fmla="*/ 602275 w 602487"/>
              <a:gd name="connsiteX64" fmla="*/ 602275 w 602487"/>
              <a:gd name="connsiteY64" fmla="*/ 602275 w 602487"/>
              <a:gd name="connsiteX65" fmla="*/ 602275 w 602487"/>
              <a:gd name="connsiteY65" fmla="*/ 602275 w 602487"/>
              <a:gd name="connsiteX66" fmla="*/ 602275 w 602487"/>
              <a:gd name="connsiteY66" fmla="*/ 602275 w 602487"/>
              <a:gd name="connsiteX67" fmla="*/ 602275 w 602487"/>
              <a:gd name="connsiteY67" fmla="*/ 602275 w 602487"/>
              <a:gd name="connsiteX68" fmla="*/ 602275 w 602487"/>
              <a:gd name="connsiteY68" fmla="*/ 602275 w 6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6375" h="354450">
                <a:moveTo>
                  <a:pt x="578594" y="20890"/>
                </a:moveTo>
                <a:lnTo>
                  <a:pt x="423181" y="176072"/>
                </a:lnTo>
                <a:cubicBezTo>
                  <a:pt x="421414" y="177836"/>
                  <a:pt x="421414" y="180956"/>
                  <a:pt x="423181" y="182855"/>
                </a:cubicBezTo>
                <a:lnTo>
                  <a:pt x="574247" y="333696"/>
                </a:lnTo>
                <a:cubicBezTo>
                  <a:pt x="575198" y="334510"/>
                  <a:pt x="576420" y="335052"/>
                  <a:pt x="577643" y="335052"/>
                </a:cubicBezTo>
                <a:cubicBezTo>
                  <a:pt x="578866" y="335052"/>
                  <a:pt x="580224" y="334646"/>
                  <a:pt x="581039" y="333696"/>
                </a:cubicBezTo>
                <a:cubicBezTo>
                  <a:pt x="582941" y="331797"/>
                  <a:pt x="582941" y="328677"/>
                  <a:pt x="581039" y="326778"/>
                </a:cubicBezTo>
                <a:lnTo>
                  <a:pt x="433641" y="179463"/>
                </a:lnTo>
                <a:lnTo>
                  <a:pt x="585522" y="27808"/>
                </a:lnTo>
                <a:cubicBezTo>
                  <a:pt x="587424" y="25909"/>
                  <a:pt x="587424" y="22789"/>
                  <a:pt x="585522" y="20890"/>
                </a:cubicBezTo>
                <a:cubicBezTo>
                  <a:pt x="583621" y="18991"/>
                  <a:pt x="580496" y="18991"/>
                  <a:pt x="578594" y="20890"/>
                </a:cubicBezTo>
                <a:close/>
                <a:moveTo>
                  <a:pt x="377412" y="20890"/>
                </a:moveTo>
                <a:lnTo>
                  <a:pt x="222134" y="176072"/>
                </a:lnTo>
                <a:cubicBezTo>
                  <a:pt x="220232" y="177836"/>
                  <a:pt x="220232" y="180956"/>
                  <a:pt x="222134" y="182855"/>
                </a:cubicBezTo>
                <a:lnTo>
                  <a:pt x="373065" y="333696"/>
                </a:lnTo>
                <a:cubicBezTo>
                  <a:pt x="374016" y="334510"/>
                  <a:pt x="375238" y="335052"/>
                  <a:pt x="376461" y="335052"/>
                </a:cubicBezTo>
                <a:cubicBezTo>
                  <a:pt x="377684" y="335052"/>
                  <a:pt x="378906" y="334646"/>
                  <a:pt x="379857" y="333696"/>
                </a:cubicBezTo>
                <a:cubicBezTo>
                  <a:pt x="381895" y="331797"/>
                  <a:pt x="381895" y="328677"/>
                  <a:pt x="379857" y="326778"/>
                </a:cubicBezTo>
                <a:lnTo>
                  <a:pt x="232459" y="179463"/>
                </a:lnTo>
                <a:lnTo>
                  <a:pt x="384340" y="27808"/>
                </a:lnTo>
                <a:cubicBezTo>
                  <a:pt x="386242" y="25909"/>
                  <a:pt x="386242" y="22789"/>
                  <a:pt x="384340" y="20890"/>
                </a:cubicBezTo>
                <a:cubicBezTo>
                  <a:pt x="382439" y="18991"/>
                  <a:pt x="379314" y="18991"/>
                  <a:pt x="377412" y="20890"/>
                </a:cubicBezTo>
                <a:close/>
                <a:moveTo>
                  <a:pt x="176161" y="20890"/>
                </a:moveTo>
                <a:lnTo>
                  <a:pt x="20887" y="176072"/>
                </a:lnTo>
                <a:cubicBezTo>
                  <a:pt x="18985" y="177836"/>
                  <a:pt x="18985" y="180956"/>
                  <a:pt x="20887" y="182855"/>
                </a:cubicBezTo>
                <a:lnTo>
                  <a:pt x="171814" y="333696"/>
                </a:lnTo>
                <a:cubicBezTo>
                  <a:pt x="172765" y="334510"/>
                  <a:pt x="173987" y="335052"/>
                  <a:pt x="175210" y="335052"/>
                </a:cubicBezTo>
                <a:cubicBezTo>
                  <a:pt x="176568" y="335052"/>
                  <a:pt x="177791" y="334646"/>
                  <a:pt x="178742" y="333696"/>
                </a:cubicBezTo>
                <a:cubicBezTo>
                  <a:pt x="180644" y="331797"/>
                  <a:pt x="180644" y="328677"/>
                  <a:pt x="178742" y="326778"/>
                </a:cubicBezTo>
                <a:lnTo>
                  <a:pt x="31211" y="179463"/>
                </a:lnTo>
                <a:lnTo>
                  <a:pt x="183089" y="27808"/>
                </a:lnTo>
                <a:cubicBezTo>
                  <a:pt x="184991" y="25909"/>
                  <a:pt x="184991" y="22789"/>
                  <a:pt x="183089" y="20890"/>
                </a:cubicBezTo>
                <a:cubicBezTo>
                  <a:pt x="181187" y="18991"/>
                  <a:pt x="178063" y="18991"/>
                  <a:pt x="176161" y="20890"/>
                </a:cubicBezTo>
                <a:close/>
                <a:moveTo>
                  <a:pt x="582126" y="0"/>
                </a:moveTo>
                <a:cubicBezTo>
                  <a:pt x="588511" y="0"/>
                  <a:pt x="594624" y="2578"/>
                  <a:pt x="599243" y="7190"/>
                </a:cubicBezTo>
                <a:cubicBezTo>
                  <a:pt x="608753" y="16549"/>
                  <a:pt x="608753" y="32013"/>
                  <a:pt x="599243" y="41509"/>
                </a:cubicBezTo>
                <a:lnTo>
                  <a:pt x="461083" y="179463"/>
                </a:lnTo>
                <a:lnTo>
                  <a:pt x="594896" y="313077"/>
                </a:lnTo>
                <a:cubicBezTo>
                  <a:pt x="604406" y="322437"/>
                  <a:pt x="604406" y="337901"/>
                  <a:pt x="594896" y="347397"/>
                </a:cubicBezTo>
                <a:cubicBezTo>
                  <a:pt x="590277" y="352009"/>
                  <a:pt x="584164" y="354450"/>
                  <a:pt x="577643" y="354450"/>
                </a:cubicBezTo>
                <a:cubicBezTo>
                  <a:pt x="571122" y="354450"/>
                  <a:pt x="565009" y="352009"/>
                  <a:pt x="560390" y="347397"/>
                </a:cubicBezTo>
                <a:lnTo>
                  <a:pt x="409460" y="196691"/>
                </a:lnTo>
                <a:cubicBezTo>
                  <a:pt x="399950" y="187195"/>
                  <a:pt x="399950" y="171731"/>
                  <a:pt x="409460" y="162236"/>
                </a:cubicBezTo>
                <a:lnTo>
                  <a:pt x="564873" y="7190"/>
                </a:lnTo>
                <a:cubicBezTo>
                  <a:pt x="569356" y="2578"/>
                  <a:pt x="575605" y="0"/>
                  <a:pt x="582126" y="0"/>
                </a:cubicBezTo>
                <a:close/>
                <a:moveTo>
                  <a:pt x="380944" y="0"/>
                </a:moveTo>
                <a:cubicBezTo>
                  <a:pt x="387329" y="0"/>
                  <a:pt x="393442" y="2578"/>
                  <a:pt x="398061" y="7190"/>
                </a:cubicBezTo>
                <a:cubicBezTo>
                  <a:pt x="407571" y="16549"/>
                  <a:pt x="407571" y="32013"/>
                  <a:pt x="398061" y="41509"/>
                </a:cubicBezTo>
                <a:lnTo>
                  <a:pt x="259901" y="179463"/>
                </a:lnTo>
                <a:lnTo>
                  <a:pt x="393714" y="313077"/>
                </a:lnTo>
                <a:cubicBezTo>
                  <a:pt x="403224" y="322437"/>
                  <a:pt x="403224" y="337901"/>
                  <a:pt x="393714" y="347397"/>
                </a:cubicBezTo>
                <a:cubicBezTo>
                  <a:pt x="389095" y="352009"/>
                  <a:pt x="382982" y="354450"/>
                  <a:pt x="376461" y="354450"/>
                </a:cubicBezTo>
                <a:cubicBezTo>
                  <a:pt x="369940" y="354450"/>
                  <a:pt x="363963" y="352009"/>
                  <a:pt x="359344" y="347397"/>
                </a:cubicBezTo>
                <a:lnTo>
                  <a:pt x="208278" y="196691"/>
                </a:lnTo>
                <a:cubicBezTo>
                  <a:pt x="198768" y="187195"/>
                  <a:pt x="198768" y="171731"/>
                  <a:pt x="208278" y="162236"/>
                </a:cubicBezTo>
                <a:lnTo>
                  <a:pt x="363691" y="7190"/>
                </a:lnTo>
                <a:cubicBezTo>
                  <a:pt x="368310" y="2578"/>
                  <a:pt x="374423" y="0"/>
                  <a:pt x="380944" y="0"/>
                </a:cubicBezTo>
                <a:close/>
                <a:moveTo>
                  <a:pt x="179693" y="0"/>
                </a:moveTo>
                <a:cubicBezTo>
                  <a:pt x="186214" y="0"/>
                  <a:pt x="192327" y="2578"/>
                  <a:pt x="196810" y="7190"/>
                </a:cubicBezTo>
                <a:cubicBezTo>
                  <a:pt x="206319" y="16549"/>
                  <a:pt x="206319" y="32013"/>
                  <a:pt x="196810" y="41509"/>
                </a:cubicBezTo>
                <a:lnTo>
                  <a:pt x="58653" y="179463"/>
                </a:lnTo>
                <a:lnTo>
                  <a:pt x="192463" y="313077"/>
                </a:lnTo>
                <a:cubicBezTo>
                  <a:pt x="201972" y="322437"/>
                  <a:pt x="201972" y="337901"/>
                  <a:pt x="192463" y="347397"/>
                </a:cubicBezTo>
                <a:cubicBezTo>
                  <a:pt x="187844" y="352009"/>
                  <a:pt x="181731" y="354450"/>
                  <a:pt x="175210" y="354450"/>
                </a:cubicBezTo>
                <a:cubicBezTo>
                  <a:pt x="168825" y="354450"/>
                  <a:pt x="162712" y="352009"/>
                  <a:pt x="158093" y="347397"/>
                </a:cubicBezTo>
                <a:lnTo>
                  <a:pt x="7030" y="196691"/>
                </a:lnTo>
                <a:cubicBezTo>
                  <a:pt x="-2343" y="187195"/>
                  <a:pt x="-2343" y="171731"/>
                  <a:pt x="7030" y="162236"/>
                </a:cubicBezTo>
                <a:lnTo>
                  <a:pt x="162440" y="7190"/>
                </a:lnTo>
                <a:cubicBezTo>
                  <a:pt x="167059" y="2578"/>
                  <a:pt x="173172" y="0"/>
                  <a:pt x="1796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3489880" y="4315154"/>
            <a:ext cx="515415" cy="169912"/>
          </a:xfrm>
          <a:custGeom>
            <a:avLst/>
            <a:gdLst>
              <a:gd name="connsiteX0" fmla="*/ 602275 w 602487"/>
              <a:gd name="connsiteY0" fmla="*/ 602275 w 602487"/>
              <a:gd name="connsiteX1" fmla="*/ 602275 w 602487"/>
              <a:gd name="connsiteY1" fmla="*/ 602275 w 602487"/>
              <a:gd name="connsiteX2" fmla="*/ 602275 w 602487"/>
              <a:gd name="connsiteY2" fmla="*/ 602275 w 602487"/>
              <a:gd name="connsiteX3" fmla="*/ 602275 w 602487"/>
              <a:gd name="connsiteY3" fmla="*/ 602275 w 602487"/>
              <a:gd name="connsiteX4" fmla="*/ 602275 w 602487"/>
              <a:gd name="connsiteY4" fmla="*/ 602275 w 602487"/>
              <a:gd name="connsiteX5" fmla="*/ 602275 w 602487"/>
              <a:gd name="connsiteY5" fmla="*/ 602275 w 602487"/>
              <a:gd name="connsiteX6" fmla="*/ 602275 w 602487"/>
              <a:gd name="connsiteY6" fmla="*/ 602275 w 602487"/>
              <a:gd name="connsiteX7" fmla="*/ 602275 w 602487"/>
              <a:gd name="connsiteY7" fmla="*/ 602275 w 602487"/>
              <a:gd name="connsiteX8" fmla="*/ 602275 w 602487"/>
              <a:gd name="connsiteY8" fmla="*/ 602275 w 602487"/>
              <a:gd name="connsiteX9" fmla="*/ 602275 w 602487"/>
              <a:gd name="connsiteY9" fmla="*/ 602275 w 602487"/>
              <a:gd name="connsiteX10" fmla="*/ 602275 w 602487"/>
              <a:gd name="connsiteY10" fmla="*/ 602275 w 602487"/>
              <a:gd name="connsiteX11" fmla="*/ 602275 w 602487"/>
              <a:gd name="connsiteY11" fmla="*/ 602275 w 602487"/>
              <a:gd name="connsiteX12" fmla="*/ 602275 w 602487"/>
              <a:gd name="connsiteY12" fmla="*/ 602275 w 602487"/>
              <a:gd name="connsiteX13" fmla="*/ 602275 w 602487"/>
              <a:gd name="connsiteY13" fmla="*/ 602275 w 602487"/>
              <a:gd name="connsiteX14" fmla="*/ 602275 w 602487"/>
              <a:gd name="connsiteY14" fmla="*/ 602275 w 602487"/>
              <a:gd name="connsiteX15" fmla="*/ 602275 w 602487"/>
              <a:gd name="connsiteY15" fmla="*/ 602275 w 602487"/>
              <a:gd name="connsiteX16" fmla="*/ 602275 w 602487"/>
              <a:gd name="connsiteY16" fmla="*/ 602275 w 602487"/>
              <a:gd name="connsiteX17" fmla="*/ 602275 w 602487"/>
              <a:gd name="connsiteY17" fmla="*/ 602275 w 602487"/>
              <a:gd name="connsiteX18" fmla="*/ 602275 w 602487"/>
              <a:gd name="connsiteY18" fmla="*/ 602275 w 602487"/>
              <a:gd name="connsiteX19" fmla="*/ 602275 w 602487"/>
              <a:gd name="connsiteY19" fmla="*/ 602275 w 602487"/>
              <a:gd name="connsiteX20" fmla="*/ 602275 w 602487"/>
              <a:gd name="connsiteY20" fmla="*/ 602275 w 602487"/>
              <a:gd name="connsiteX21" fmla="*/ 602275 w 602487"/>
              <a:gd name="connsiteY21" fmla="*/ 602275 w 602487"/>
              <a:gd name="connsiteX22" fmla="*/ 602275 w 602487"/>
              <a:gd name="connsiteY22" fmla="*/ 602275 w 602487"/>
              <a:gd name="connsiteX23" fmla="*/ 602275 w 602487"/>
              <a:gd name="connsiteY23" fmla="*/ 602275 w 602487"/>
              <a:gd name="connsiteX24" fmla="*/ 602275 w 602487"/>
              <a:gd name="connsiteY24" fmla="*/ 602275 w 602487"/>
              <a:gd name="connsiteX25" fmla="*/ 602275 w 602487"/>
              <a:gd name="connsiteY25" fmla="*/ 602275 w 602487"/>
              <a:gd name="connsiteX26" fmla="*/ 602275 w 602487"/>
              <a:gd name="connsiteY26" fmla="*/ 602275 w 602487"/>
              <a:gd name="connsiteX27" fmla="*/ 602275 w 602487"/>
              <a:gd name="connsiteY27" fmla="*/ 602275 w 602487"/>
              <a:gd name="connsiteX28" fmla="*/ 602275 w 602487"/>
              <a:gd name="connsiteY28" fmla="*/ 602275 w 602487"/>
              <a:gd name="connsiteX29" fmla="*/ 602275 w 602487"/>
              <a:gd name="connsiteY29" fmla="*/ 602275 w 602487"/>
              <a:gd name="connsiteX30" fmla="*/ 602275 w 602487"/>
              <a:gd name="connsiteY30" fmla="*/ 602275 w 602487"/>
              <a:gd name="connsiteX31" fmla="*/ 602275 w 602487"/>
              <a:gd name="connsiteY31" fmla="*/ 602275 w 602487"/>
              <a:gd name="connsiteX32" fmla="*/ 602275 w 602487"/>
              <a:gd name="connsiteY32" fmla="*/ 602275 w 602487"/>
              <a:gd name="connsiteX33" fmla="*/ 602275 w 602487"/>
              <a:gd name="connsiteY33" fmla="*/ 602275 w 602487"/>
              <a:gd name="connsiteX34" fmla="*/ 602275 w 602487"/>
              <a:gd name="connsiteY34" fmla="*/ 602275 w 602487"/>
              <a:gd name="connsiteX35" fmla="*/ 602275 w 602487"/>
              <a:gd name="connsiteY35" fmla="*/ 602275 w 602487"/>
              <a:gd name="connsiteX36" fmla="*/ 602275 w 602487"/>
              <a:gd name="connsiteY36" fmla="*/ 602275 w 602487"/>
              <a:gd name="connsiteX37" fmla="*/ 602275 w 602487"/>
              <a:gd name="connsiteY37" fmla="*/ 602275 w 602487"/>
              <a:gd name="connsiteX38" fmla="*/ 602275 w 602487"/>
              <a:gd name="connsiteY38" fmla="*/ 602275 w 602487"/>
              <a:gd name="connsiteX39" fmla="*/ 602275 w 602487"/>
              <a:gd name="connsiteY39" fmla="*/ 602275 w 602487"/>
              <a:gd name="connsiteX40" fmla="*/ 602275 w 602487"/>
              <a:gd name="connsiteY40" fmla="*/ 602275 w 602487"/>
              <a:gd name="connsiteX41" fmla="*/ 602275 w 602487"/>
              <a:gd name="connsiteY41" fmla="*/ 602275 w 602487"/>
              <a:gd name="connsiteX42" fmla="*/ 602275 w 602487"/>
              <a:gd name="connsiteY42" fmla="*/ 602275 w 602487"/>
              <a:gd name="connsiteX43" fmla="*/ 602275 w 602487"/>
              <a:gd name="connsiteY43" fmla="*/ 602275 w 602487"/>
              <a:gd name="connsiteX44" fmla="*/ 602275 w 602487"/>
              <a:gd name="connsiteY44" fmla="*/ 602275 w 602487"/>
              <a:gd name="connsiteX45" fmla="*/ 602275 w 602487"/>
              <a:gd name="connsiteY45" fmla="*/ 602275 w 602487"/>
              <a:gd name="connsiteX46" fmla="*/ 602275 w 602487"/>
              <a:gd name="connsiteY46" fmla="*/ 602275 w 602487"/>
              <a:gd name="connsiteX47" fmla="*/ 602275 w 602487"/>
              <a:gd name="connsiteY47" fmla="*/ 602275 w 602487"/>
              <a:gd name="connsiteX48" fmla="*/ 602275 w 602487"/>
              <a:gd name="connsiteY48" fmla="*/ 602275 w 602487"/>
              <a:gd name="connsiteX49" fmla="*/ 602275 w 602487"/>
              <a:gd name="connsiteY49" fmla="*/ 602275 w 602487"/>
              <a:gd name="connsiteX50" fmla="*/ 602275 w 602487"/>
              <a:gd name="connsiteY50" fmla="*/ 602275 w 602487"/>
              <a:gd name="connsiteX51" fmla="*/ 602275 w 602487"/>
              <a:gd name="connsiteY51" fmla="*/ 602275 w 602487"/>
              <a:gd name="connsiteX52" fmla="*/ 602275 w 602487"/>
              <a:gd name="connsiteY52" fmla="*/ 602275 w 602487"/>
              <a:gd name="connsiteX53" fmla="*/ 602275 w 602487"/>
              <a:gd name="connsiteY53" fmla="*/ 602275 w 602487"/>
              <a:gd name="connsiteX54" fmla="*/ 602275 w 602487"/>
              <a:gd name="connsiteY54" fmla="*/ 602275 w 602487"/>
              <a:gd name="connsiteX55" fmla="*/ 602275 w 602487"/>
              <a:gd name="connsiteY55" fmla="*/ 602275 w 602487"/>
              <a:gd name="connsiteX56" fmla="*/ 602275 w 602487"/>
              <a:gd name="connsiteY56" fmla="*/ 602275 w 602487"/>
              <a:gd name="connsiteX57" fmla="*/ 602275 w 602487"/>
              <a:gd name="connsiteY57" fmla="*/ 602275 w 602487"/>
              <a:gd name="connsiteX58" fmla="*/ 602275 w 602487"/>
              <a:gd name="connsiteY58" fmla="*/ 602275 w 602487"/>
              <a:gd name="connsiteX59" fmla="*/ 602275 w 602487"/>
              <a:gd name="connsiteY59" fmla="*/ 602275 w 602487"/>
              <a:gd name="connsiteX60" fmla="*/ 602275 w 602487"/>
              <a:gd name="connsiteY60" fmla="*/ 602275 w 602487"/>
              <a:gd name="connsiteX61" fmla="*/ 602275 w 602487"/>
              <a:gd name="connsiteY61" fmla="*/ 602275 w 602487"/>
              <a:gd name="connsiteX62" fmla="*/ 602275 w 602487"/>
              <a:gd name="connsiteY62" fmla="*/ 602275 w 602487"/>
              <a:gd name="connsiteX63" fmla="*/ 602275 w 602487"/>
              <a:gd name="connsiteY63" fmla="*/ 602275 w 602487"/>
              <a:gd name="connsiteX64" fmla="*/ 602275 w 602487"/>
              <a:gd name="connsiteY64" fmla="*/ 602275 w 602487"/>
              <a:gd name="connsiteX65" fmla="*/ 602275 w 602487"/>
              <a:gd name="connsiteY65" fmla="*/ 602275 w 602487"/>
              <a:gd name="connsiteX66" fmla="*/ 602275 w 602487"/>
              <a:gd name="connsiteY66" fmla="*/ 602275 w 602487"/>
              <a:gd name="connsiteX67" fmla="*/ 602275 w 602487"/>
              <a:gd name="connsiteY67" fmla="*/ 602275 w 602487"/>
              <a:gd name="connsiteX68" fmla="*/ 602275 w 602487"/>
              <a:gd name="connsiteY68" fmla="*/ 602275 w 6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6375" h="354450">
                <a:moveTo>
                  <a:pt x="578594" y="20890"/>
                </a:moveTo>
                <a:lnTo>
                  <a:pt x="423181" y="176072"/>
                </a:lnTo>
                <a:cubicBezTo>
                  <a:pt x="421414" y="177836"/>
                  <a:pt x="421414" y="180956"/>
                  <a:pt x="423181" y="182855"/>
                </a:cubicBezTo>
                <a:lnTo>
                  <a:pt x="574247" y="333696"/>
                </a:lnTo>
                <a:cubicBezTo>
                  <a:pt x="575198" y="334510"/>
                  <a:pt x="576420" y="335052"/>
                  <a:pt x="577643" y="335052"/>
                </a:cubicBezTo>
                <a:cubicBezTo>
                  <a:pt x="578866" y="335052"/>
                  <a:pt x="580224" y="334646"/>
                  <a:pt x="581039" y="333696"/>
                </a:cubicBezTo>
                <a:cubicBezTo>
                  <a:pt x="582941" y="331797"/>
                  <a:pt x="582941" y="328677"/>
                  <a:pt x="581039" y="326778"/>
                </a:cubicBezTo>
                <a:lnTo>
                  <a:pt x="433641" y="179463"/>
                </a:lnTo>
                <a:lnTo>
                  <a:pt x="585522" y="27808"/>
                </a:lnTo>
                <a:cubicBezTo>
                  <a:pt x="587424" y="25909"/>
                  <a:pt x="587424" y="22789"/>
                  <a:pt x="585522" y="20890"/>
                </a:cubicBezTo>
                <a:cubicBezTo>
                  <a:pt x="583621" y="18991"/>
                  <a:pt x="580496" y="18991"/>
                  <a:pt x="578594" y="20890"/>
                </a:cubicBezTo>
                <a:close/>
                <a:moveTo>
                  <a:pt x="377412" y="20890"/>
                </a:moveTo>
                <a:lnTo>
                  <a:pt x="222134" y="176072"/>
                </a:lnTo>
                <a:cubicBezTo>
                  <a:pt x="220232" y="177836"/>
                  <a:pt x="220232" y="180956"/>
                  <a:pt x="222134" y="182855"/>
                </a:cubicBezTo>
                <a:lnTo>
                  <a:pt x="373065" y="333696"/>
                </a:lnTo>
                <a:cubicBezTo>
                  <a:pt x="374016" y="334510"/>
                  <a:pt x="375238" y="335052"/>
                  <a:pt x="376461" y="335052"/>
                </a:cubicBezTo>
                <a:cubicBezTo>
                  <a:pt x="377684" y="335052"/>
                  <a:pt x="378906" y="334646"/>
                  <a:pt x="379857" y="333696"/>
                </a:cubicBezTo>
                <a:cubicBezTo>
                  <a:pt x="381895" y="331797"/>
                  <a:pt x="381895" y="328677"/>
                  <a:pt x="379857" y="326778"/>
                </a:cubicBezTo>
                <a:lnTo>
                  <a:pt x="232459" y="179463"/>
                </a:lnTo>
                <a:lnTo>
                  <a:pt x="384340" y="27808"/>
                </a:lnTo>
                <a:cubicBezTo>
                  <a:pt x="386242" y="25909"/>
                  <a:pt x="386242" y="22789"/>
                  <a:pt x="384340" y="20890"/>
                </a:cubicBezTo>
                <a:cubicBezTo>
                  <a:pt x="382439" y="18991"/>
                  <a:pt x="379314" y="18991"/>
                  <a:pt x="377412" y="20890"/>
                </a:cubicBezTo>
                <a:close/>
                <a:moveTo>
                  <a:pt x="176161" y="20890"/>
                </a:moveTo>
                <a:lnTo>
                  <a:pt x="20887" y="176072"/>
                </a:lnTo>
                <a:cubicBezTo>
                  <a:pt x="18985" y="177836"/>
                  <a:pt x="18985" y="180956"/>
                  <a:pt x="20887" y="182855"/>
                </a:cubicBezTo>
                <a:lnTo>
                  <a:pt x="171814" y="333696"/>
                </a:lnTo>
                <a:cubicBezTo>
                  <a:pt x="172765" y="334510"/>
                  <a:pt x="173987" y="335052"/>
                  <a:pt x="175210" y="335052"/>
                </a:cubicBezTo>
                <a:cubicBezTo>
                  <a:pt x="176568" y="335052"/>
                  <a:pt x="177791" y="334646"/>
                  <a:pt x="178742" y="333696"/>
                </a:cubicBezTo>
                <a:cubicBezTo>
                  <a:pt x="180644" y="331797"/>
                  <a:pt x="180644" y="328677"/>
                  <a:pt x="178742" y="326778"/>
                </a:cubicBezTo>
                <a:lnTo>
                  <a:pt x="31211" y="179463"/>
                </a:lnTo>
                <a:lnTo>
                  <a:pt x="183089" y="27808"/>
                </a:lnTo>
                <a:cubicBezTo>
                  <a:pt x="184991" y="25909"/>
                  <a:pt x="184991" y="22789"/>
                  <a:pt x="183089" y="20890"/>
                </a:cubicBezTo>
                <a:cubicBezTo>
                  <a:pt x="181187" y="18991"/>
                  <a:pt x="178063" y="18991"/>
                  <a:pt x="176161" y="20890"/>
                </a:cubicBezTo>
                <a:close/>
                <a:moveTo>
                  <a:pt x="582126" y="0"/>
                </a:moveTo>
                <a:cubicBezTo>
                  <a:pt x="588511" y="0"/>
                  <a:pt x="594624" y="2578"/>
                  <a:pt x="599243" y="7190"/>
                </a:cubicBezTo>
                <a:cubicBezTo>
                  <a:pt x="608753" y="16549"/>
                  <a:pt x="608753" y="32013"/>
                  <a:pt x="599243" y="41509"/>
                </a:cubicBezTo>
                <a:lnTo>
                  <a:pt x="461083" y="179463"/>
                </a:lnTo>
                <a:lnTo>
                  <a:pt x="594896" y="313077"/>
                </a:lnTo>
                <a:cubicBezTo>
                  <a:pt x="604406" y="322437"/>
                  <a:pt x="604406" y="337901"/>
                  <a:pt x="594896" y="347397"/>
                </a:cubicBezTo>
                <a:cubicBezTo>
                  <a:pt x="590277" y="352009"/>
                  <a:pt x="584164" y="354450"/>
                  <a:pt x="577643" y="354450"/>
                </a:cubicBezTo>
                <a:cubicBezTo>
                  <a:pt x="571122" y="354450"/>
                  <a:pt x="565009" y="352009"/>
                  <a:pt x="560390" y="347397"/>
                </a:cubicBezTo>
                <a:lnTo>
                  <a:pt x="409460" y="196691"/>
                </a:lnTo>
                <a:cubicBezTo>
                  <a:pt x="399950" y="187195"/>
                  <a:pt x="399950" y="171731"/>
                  <a:pt x="409460" y="162236"/>
                </a:cubicBezTo>
                <a:lnTo>
                  <a:pt x="564873" y="7190"/>
                </a:lnTo>
                <a:cubicBezTo>
                  <a:pt x="569356" y="2578"/>
                  <a:pt x="575605" y="0"/>
                  <a:pt x="582126" y="0"/>
                </a:cubicBezTo>
                <a:close/>
                <a:moveTo>
                  <a:pt x="380944" y="0"/>
                </a:moveTo>
                <a:cubicBezTo>
                  <a:pt x="387329" y="0"/>
                  <a:pt x="393442" y="2578"/>
                  <a:pt x="398061" y="7190"/>
                </a:cubicBezTo>
                <a:cubicBezTo>
                  <a:pt x="407571" y="16549"/>
                  <a:pt x="407571" y="32013"/>
                  <a:pt x="398061" y="41509"/>
                </a:cubicBezTo>
                <a:lnTo>
                  <a:pt x="259901" y="179463"/>
                </a:lnTo>
                <a:lnTo>
                  <a:pt x="393714" y="313077"/>
                </a:lnTo>
                <a:cubicBezTo>
                  <a:pt x="403224" y="322437"/>
                  <a:pt x="403224" y="337901"/>
                  <a:pt x="393714" y="347397"/>
                </a:cubicBezTo>
                <a:cubicBezTo>
                  <a:pt x="389095" y="352009"/>
                  <a:pt x="382982" y="354450"/>
                  <a:pt x="376461" y="354450"/>
                </a:cubicBezTo>
                <a:cubicBezTo>
                  <a:pt x="369940" y="354450"/>
                  <a:pt x="363963" y="352009"/>
                  <a:pt x="359344" y="347397"/>
                </a:cubicBezTo>
                <a:lnTo>
                  <a:pt x="208278" y="196691"/>
                </a:lnTo>
                <a:cubicBezTo>
                  <a:pt x="198768" y="187195"/>
                  <a:pt x="198768" y="171731"/>
                  <a:pt x="208278" y="162236"/>
                </a:cubicBezTo>
                <a:lnTo>
                  <a:pt x="363691" y="7190"/>
                </a:lnTo>
                <a:cubicBezTo>
                  <a:pt x="368310" y="2578"/>
                  <a:pt x="374423" y="0"/>
                  <a:pt x="380944" y="0"/>
                </a:cubicBezTo>
                <a:close/>
                <a:moveTo>
                  <a:pt x="179693" y="0"/>
                </a:moveTo>
                <a:cubicBezTo>
                  <a:pt x="186214" y="0"/>
                  <a:pt x="192327" y="2578"/>
                  <a:pt x="196810" y="7190"/>
                </a:cubicBezTo>
                <a:cubicBezTo>
                  <a:pt x="206319" y="16549"/>
                  <a:pt x="206319" y="32013"/>
                  <a:pt x="196810" y="41509"/>
                </a:cubicBezTo>
                <a:lnTo>
                  <a:pt x="58653" y="179463"/>
                </a:lnTo>
                <a:lnTo>
                  <a:pt x="192463" y="313077"/>
                </a:lnTo>
                <a:cubicBezTo>
                  <a:pt x="201972" y="322437"/>
                  <a:pt x="201972" y="337901"/>
                  <a:pt x="192463" y="347397"/>
                </a:cubicBezTo>
                <a:cubicBezTo>
                  <a:pt x="187844" y="352009"/>
                  <a:pt x="181731" y="354450"/>
                  <a:pt x="175210" y="354450"/>
                </a:cubicBezTo>
                <a:cubicBezTo>
                  <a:pt x="168825" y="354450"/>
                  <a:pt x="162712" y="352009"/>
                  <a:pt x="158093" y="347397"/>
                </a:cubicBezTo>
                <a:lnTo>
                  <a:pt x="7030" y="196691"/>
                </a:lnTo>
                <a:cubicBezTo>
                  <a:pt x="-2343" y="187195"/>
                  <a:pt x="-2343" y="171731"/>
                  <a:pt x="7030" y="162236"/>
                </a:cubicBezTo>
                <a:lnTo>
                  <a:pt x="162440" y="7190"/>
                </a:lnTo>
                <a:cubicBezTo>
                  <a:pt x="167059" y="2578"/>
                  <a:pt x="173172" y="0"/>
                  <a:pt x="1796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51"/>
          <p:cNvSpPr txBox="1"/>
          <p:nvPr/>
        </p:nvSpPr>
        <p:spPr>
          <a:xfrm>
            <a:off x="7139582" y="4569378"/>
            <a:ext cx="930280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algn="ctr">
              <a:defRPr sz="140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反馈机制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 panose="020B0502040204020203" pitchFamily="34" charset="-122"/>
            </a:endParaRPr>
          </a:p>
        </p:txBody>
      </p:sp>
      <p:sp>
        <p:nvSpPr>
          <p:cNvPr id="47" name="TextBox 51"/>
          <p:cNvSpPr txBox="1"/>
          <p:nvPr/>
        </p:nvSpPr>
        <p:spPr>
          <a:xfrm>
            <a:off x="3342696" y="4594122"/>
            <a:ext cx="80687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algn="ctr">
              <a:defRPr sz="140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反馈机制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 panose="020B0502040204020203" pitchFamily="34" charset="-122"/>
            </a:endParaRPr>
          </a:p>
        </p:txBody>
      </p:sp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960755" y="2797810"/>
          <a:ext cx="247142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2273300" imgH="405765" progId="Equation.3">
                  <p:embed/>
                </p:oleObj>
              </mc:Choice>
              <mc:Fallback>
                <p:oleObj name="" r:id="rId14" imgW="2273300" imgH="4057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0755" y="2797810"/>
                        <a:ext cx="2471420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-2147482618"/>
          <p:cNvGraphicFramePr>
            <a:graphicFrameLocks noChangeAspect="1"/>
          </p:cNvGraphicFramePr>
          <p:nvPr/>
        </p:nvGraphicFramePr>
        <p:xfrm>
          <a:off x="922973" y="3636645"/>
          <a:ext cx="2271395" cy="30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6" imgW="1777365" imgH="241300" progId="Equation.3">
                  <p:embed/>
                </p:oleObj>
              </mc:Choice>
              <mc:Fallback>
                <p:oleObj name="" r:id="rId16" imgW="1777365" imgH="241300" progId="Equation.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2973" y="3636645"/>
                        <a:ext cx="2271395" cy="308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空心弧 25"/>
          <p:cNvSpPr/>
          <p:nvPr>
            <p:custDataLst>
              <p:tags r:id="rId1"/>
            </p:custDataLst>
          </p:nvPr>
        </p:nvSpPr>
        <p:spPr>
          <a:xfrm>
            <a:off x="3437919" y="770919"/>
            <a:ext cx="5316162" cy="5316162"/>
          </a:xfrm>
          <a:prstGeom prst="blockArc">
            <a:avLst>
              <a:gd name="adj1" fmla="val 7778466"/>
              <a:gd name="adj2" fmla="val 3011537"/>
              <a:gd name="adj3" fmla="val 13741"/>
            </a:avLst>
          </a:prstGeom>
          <a:solidFill>
            <a:schemeClr val="bg1">
              <a:alpha val="2000"/>
            </a:schemeClr>
          </a:solidFill>
          <a:ln w="9525">
            <a:solidFill>
              <a:srgbClr val="6195E3">
                <a:alpha val="51000"/>
              </a:srgbClr>
            </a:solidFill>
          </a:ln>
          <a:effectLst>
            <a:outerShdw blurRad="1524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27" name="空心弧 26"/>
          <p:cNvSpPr/>
          <p:nvPr>
            <p:custDataLst>
              <p:tags r:id="rId2"/>
            </p:custDataLst>
          </p:nvPr>
        </p:nvSpPr>
        <p:spPr>
          <a:xfrm flipH="1">
            <a:off x="3437918" y="770918"/>
            <a:ext cx="5316161" cy="5316161"/>
          </a:xfrm>
          <a:prstGeom prst="blockArc">
            <a:avLst>
              <a:gd name="adj1" fmla="val 13949059"/>
              <a:gd name="adj2" fmla="val 3011537"/>
              <a:gd name="adj3" fmla="val 13741"/>
            </a:avLst>
          </a:prstGeom>
          <a:gradFill flip="none" rotWithShape="1">
            <a:gsLst>
              <a:gs pos="0">
                <a:srgbClr val="282EDD"/>
              </a:gs>
              <a:gs pos="90000">
                <a:srgbClr val="3878DC">
                  <a:alpha val="0"/>
                </a:srgbClr>
              </a:gs>
            </a:gsLst>
            <a:lin ang="2700000" scaled="1"/>
            <a:tileRect/>
          </a:gradFill>
          <a:ln w="9525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1" name="弧形 30"/>
          <p:cNvSpPr/>
          <p:nvPr>
            <p:custDataLst>
              <p:tags r:id="rId3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6381789"/>
              <a:gd name="adj2" fmla="val 12914627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200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7" name="弧形 36"/>
          <p:cNvSpPr/>
          <p:nvPr>
            <p:custDataLst>
              <p:tags r:id="rId4"/>
            </p:custDataLst>
          </p:nvPr>
        </p:nvSpPr>
        <p:spPr>
          <a:xfrm>
            <a:off x="3343812" y="676812"/>
            <a:ext cx="5504373" cy="5504373"/>
          </a:xfrm>
          <a:prstGeom prst="arc">
            <a:avLst>
              <a:gd name="adj1" fmla="val 1161975"/>
              <a:gd name="adj2" fmla="val 7097428"/>
            </a:avLst>
          </a:prstGeom>
          <a:noFill/>
          <a:ln w="9525">
            <a:gradFill flip="none" rotWithShape="1">
              <a:gsLst>
                <a:gs pos="0">
                  <a:srgbClr val="187C35">
                    <a:alpha val="25000"/>
                  </a:srgbClr>
                </a:gs>
                <a:gs pos="100000">
                  <a:srgbClr val="187C35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8" name="弧形 37"/>
          <p:cNvSpPr/>
          <p:nvPr>
            <p:custDataLst>
              <p:tags r:id="rId5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18863814"/>
              <a:gd name="adj2" fmla="val 1651070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>
            <p:custDataLst>
              <p:tags r:id="rId6"/>
            </p:custDataLst>
          </p:nvPr>
        </p:nvSpPr>
        <p:spPr>
          <a:xfrm flipH="1">
            <a:off x="2406717" y="-260285"/>
            <a:ext cx="7378565" cy="7378565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0" name="旁门左道PPT出品"/>
          <p:cNvSpPr/>
          <p:nvPr>
            <p:custDataLst>
              <p:tags r:id="rId7"/>
            </p:custDataLst>
          </p:nvPr>
        </p:nvSpPr>
        <p:spPr>
          <a:xfrm>
            <a:off x="4247144" y="1580144"/>
            <a:ext cx="3697711" cy="3697711"/>
          </a:xfrm>
          <a:prstGeom prst="ellipse">
            <a:avLst/>
          </a:prstGeom>
          <a:gradFill>
            <a:gsLst>
              <a:gs pos="0">
                <a:srgbClr val="0950F9">
                  <a:alpha val="4000"/>
                </a:srgbClr>
              </a:gs>
              <a:gs pos="100000">
                <a:srgbClr val="0950F9">
                  <a:alpha val="0"/>
                </a:srgbClr>
              </a:gs>
            </a:gsLst>
            <a:lin ang="5400000" scaled="1"/>
          </a:gradFill>
          <a:ln w="41275">
            <a:gradFill>
              <a:gsLst>
                <a:gs pos="0">
                  <a:schemeClr val="bg1"/>
                </a:gs>
                <a:gs pos="21000">
                  <a:srgbClr val="FFFFFF">
                    <a:alpha val="0"/>
                  </a:srgbClr>
                </a:gs>
                <a:gs pos="57000">
                  <a:srgbClr val="FFFFFF">
                    <a:alpha val="11000"/>
                  </a:srgbClr>
                </a:gs>
                <a:gs pos="89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cxnSp>
        <p:nvCxnSpPr>
          <p:cNvPr id="41" name="旁门左道PPT出品"/>
          <p:cNvCxnSpPr/>
          <p:nvPr>
            <p:custDataLst>
              <p:tags r:id="rId8"/>
            </p:custDataLst>
          </p:nvPr>
        </p:nvCxnSpPr>
        <p:spPr>
          <a:xfrm flipV="1">
            <a:off x="7264400" y="1321248"/>
            <a:ext cx="450850" cy="577402"/>
          </a:xfrm>
          <a:prstGeom prst="line">
            <a:avLst/>
          </a:prstGeom>
          <a:ln w="104775">
            <a:solidFill>
              <a:schemeClr val="bg1"/>
            </a:solidFill>
          </a:ln>
          <a:effectLst>
            <a:outerShdw blurRad="190500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10458686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3" name="旁门左道PPT出品"/>
          <p:cNvSpPr/>
          <p:nvPr>
            <p:custDataLst>
              <p:tags r:id="rId10"/>
            </p:custDataLst>
          </p:nvPr>
        </p:nvSpPr>
        <p:spPr>
          <a:xfrm flipH="1">
            <a:off x="9487937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1" name="图形 55"/>
          <p:cNvSpPr/>
          <p:nvPr>
            <p:custDataLst>
              <p:tags r:id="rId11"/>
            </p:custDataLst>
          </p:nvPr>
        </p:nvSpPr>
        <p:spPr>
          <a:xfrm>
            <a:off x="9668149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5" name="图形 59"/>
          <p:cNvSpPr/>
          <p:nvPr>
            <p:custDataLst>
              <p:tags r:id="rId12"/>
            </p:custDataLst>
          </p:nvPr>
        </p:nvSpPr>
        <p:spPr>
          <a:xfrm>
            <a:off x="10383226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8" name="椭圆 57"/>
          <p:cNvSpPr/>
          <p:nvPr>
            <p:custDataLst>
              <p:tags r:id="rId13"/>
            </p:custDataLst>
          </p:nvPr>
        </p:nvSpPr>
        <p:spPr>
          <a:xfrm>
            <a:off x="10292574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59" name="椭圆 58"/>
          <p:cNvSpPr/>
          <p:nvPr>
            <p:custDataLst>
              <p:tags r:id="rId14"/>
            </p:custDataLst>
          </p:nvPr>
        </p:nvSpPr>
        <p:spPr>
          <a:xfrm>
            <a:off x="9576324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0" name="椭圆 59"/>
          <p:cNvSpPr/>
          <p:nvPr>
            <p:custDataLst>
              <p:tags r:id="rId15"/>
            </p:custDataLst>
          </p:nvPr>
        </p:nvSpPr>
        <p:spPr>
          <a:xfrm>
            <a:off x="9980753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16"/>
            </p:custDataLst>
          </p:nvPr>
        </p:nvSpPr>
        <p:spPr>
          <a:xfrm flipH="1">
            <a:off x="1317844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8" name="旁门左道PPT出品"/>
          <p:cNvSpPr/>
          <p:nvPr>
            <p:custDataLst>
              <p:tags r:id="rId17"/>
            </p:custDataLst>
          </p:nvPr>
        </p:nvSpPr>
        <p:spPr>
          <a:xfrm>
            <a:off x="2309063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69" name="图形 55"/>
          <p:cNvSpPr/>
          <p:nvPr>
            <p:custDataLst>
              <p:tags r:id="rId18"/>
            </p:custDataLst>
          </p:nvPr>
        </p:nvSpPr>
        <p:spPr>
          <a:xfrm flipH="1">
            <a:off x="2083521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0" name="图形 59"/>
          <p:cNvSpPr/>
          <p:nvPr>
            <p:custDataLst>
              <p:tags r:id="rId19"/>
            </p:custDataLst>
          </p:nvPr>
        </p:nvSpPr>
        <p:spPr>
          <a:xfrm flipH="1">
            <a:off x="1390303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1" name="椭圆 70"/>
          <p:cNvSpPr/>
          <p:nvPr>
            <p:custDataLst>
              <p:tags r:id="rId20"/>
            </p:custDataLst>
          </p:nvPr>
        </p:nvSpPr>
        <p:spPr>
          <a:xfrm flipH="1">
            <a:off x="1642570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2" name="椭圆 71"/>
          <p:cNvSpPr/>
          <p:nvPr>
            <p:custDataLst>
              <p:tags r:id="rId21"/>
            </p:custDataLst>
          </p:nvPr>
        </p:nvSpPr>
        <p:spPr>
          <a:xfrm flipH="1">
            <a:off x="2479889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3" name="椭圆 72"/>
          <p:cNvSpPr/>
          <p:nvPr>
            <p:custDataLst>
              <p:tags r:id="rId22"/>
            </p:custDataLst>
          </p:nvPr>
        </p:nvSpPr>
        <p:spPr>
          <a:xfrm flipH="1">
            <a:off x="2160032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4" name="梯形 73"/>
          <p:cNvSpPr/>
          <p:nvPr>
            <p:custDataLst>
              <p:tags r:id="rId23"/>
            </p:custDataLst>
          </p:nvPr>
        </p:nvSpPr>
        <p:spPr>
          <a:xfrm>
            <a:off x="2761230" y="5278745"/>
            <a:ext cx="7041703" cy="693382"/>
          </a:xfrm>
          <a:prstGeom prst="trapezoid">
            <a:avLst>
              <a:gd name="adj" fmla="val 77514"/>
            </a:avLst>
          </a:prstGeom>
          <a:gradFill flip="none" rotWithShape="1">
            <a:gsLst>
              <a:gs pos="10000">
                <a:srgbClr val="282EDD">
                  <a:alpha val="0"/>
                </a:srgbClr>
              </a:gs>
              <a:gs pos="100000">
                <a:srgbClr val="282EDD">
                  <a:alpha val="2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242089" y="561374"/>
            <a:ext cx="18676590" cy="3894120"/>
            <a:chOff x="-3192128" y="203909"/>
            <a:chExt cx="18611850" cy="3894120"/>
          </a:xfrm>
        </p:grpSpPr>
        <p:sp>
          <p:nvSpPr>
            <p:cNvPr id="76" name="任意多边形: 形状 6"/>
            <p:cNvSpPr/>
            <p:nvPr>
              <p:custDataLst>
                <p:tags r:id="rId24"/>
              </p:custDataLst>
            </p:nvPr>
          </p:nvSpPr>
          <p:spPr>
            <a:xfrm>
              <a:off x="-2946417" y="203909"/>
              <a:ext cx="8734268" cy="3894120"/>
            </a:xfrm>
            <a:custGeom>
              <a:avLst/>
              <a:gdLst>
                <a:gd name="connsiteX0" fmla="*/ 190087 w 8734268"/>
                <a:gd name="connsiteY0" fmla="*/ 0 h 3894120"/>
                <a:gd name="connsiteX1" fmla="*/ 292975 w 8734268"/>
                <a:gd name="connsiteY1" fmla="*/ 234376 h 3894120"/>
                <a:gd name="connsiteX2" fmla="*/ 8354450 w 8734268"/>
                <a:gd name="connsiteY2" fmla="*/ 3878935 h 3894120"/>
                <a:gd name="connsiteX3" fmla="*/ 8734268 w 8734268"/>
                <a:gd name="connsiteY3" fmla="*/ 3894120 h 3894120"/>
                <a:gd name="connsiteX4" fmla="*/ 8354450 w 8734268"/>
                <a:gd name="connsiteY4" fmla="*/ 3887426 h 3894120"/>
                <a:gd name="connsiteX5" fmla="*/ 0 w 8734268"/>
                <a:gd name="connsiteY5" fmla="*/ 656141 h 3894120"/>
                <a:gd name="connsiteX6" fmla="*/ 189064 w 8734268"/>
                <a:gd name="connsiteY6" fmla="*/ 1545 h 389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268" h="3894120">
                  <a:moveTo>
                    <a:pt x="190087" y="0"/>
                  </a:moveTo>
                  <a:lnTo>
                    <a:pt x="292975" y="234376"/>
                  </a:lnTo>
                  <a:cubicBezTo>
                    <a:pt x="1249257" y="2188447"/>
                    <a:pt x="4443974" y="3670146"/>
                    <a:pt x="8354450" y="3878935"/>
                  </a:cubicBezTo>
                  <a:lnTo>
                    <a:pt x="8734268" y="3894120"/>
                  </a:lnTo>
                  <a:lnTo>
                    <a:pt x="8354450" y="3887426"/>
                  </a:lnTo>
                  <a:cubicBezTo>
                    <a:pt x="3661880" y="3721093"/>
                    <a:pt x="0" y="2337876"/>
                    <a:pt x="0" y="656141"/>
                  </a:cubicBezTo>
                  <a:cubicBezTo>
                    <a:pt x="0" y="431910"/>
                    <a:pt x="65101" y="212986"/>
                    <a:pt x="189064" y="1545"/>
                  </a:cubicBezTo>
                  <a:close/>
                </a:path>
              </a:pathLst>
            </a:custGeom>
            <a:solidFill>
              <a:srgbClr val="A7C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-3192128" y="203909"/>
              <a:ext cx="18611850" cy="3894120"/>
              <a:chOff x="-3192128" y="203909"/>
              <a:chExt cx="18611850" cy="3894120"/>
            </a:xfrm>
          </p:grpSpPr>
          <p:sp>
            <p:nvSpPr>
              <p:cNvPr id="78" name="任意多边形: 形状 32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6460593" y="203909"/>
                <a:ext cx="8734268" cy="3894120"/>
              </a:xfrm>
              <a:custGeom>
                <a:avLst/>
                <a:gdLst>
                  <a:gd name="connsiteX0" fmla="*/ 190087 w 8734268"/>
                  <a:gd name="connsiteY0" fmla="*/ 0 h 3894120"/>
                  <a:gd name="connsiteX1" fmla="*/ 292975 w 8734268"/>
                  <a:gd name="connsiteY1" fmla="*/ 234376 h 3894120"/>
                  <a:gd name="connsiteX2" fmla="*/ 8354450 w 8734268"/>
                  <a:gd name="connsiteY2" fmla="*/ 3878935 h 3894120"/>
                  <a:gd name="connsiteX3" fmla="*/ 8734268 w 8734268"/>
                  <a:gd name="connsiteY3" fmla="*/ 3894120 h 3894120"/>
                  <a:gd name="connsiteX4" fmla="*/ 8354450 w 8734268"/>
                  <a:gd name="connsiteY4" fmla="*/ 3887426 h 3894120"/>
                  <a:gd name="connsiteX5" fmla="*/ 0 w 8734268"/>
                  <a:gd name="connsiteY5" fmla="*/ 656141 h 3894120"/>
                  <a:gd name="connsiteX6" fmla="*/ 189064 w 8734268"/>
                  <a:gd name="connsiteY6" fmla="*/ 1545 h 389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34268" h="3894120">
                    <a:moveTo>
                      <a:pt x="190087" y="0"/>
                    </a:moveTo>
                    <a:lnTo>
                      <a:pt x="292975" y="234376"/>
                    </a:lnTo>
                    <a:cubicBezTo>
                      <a:pt x="1249257" y="2188447"/>
                      <a:pt x="4443974" y="3670146"/>
                      <a:pt x="8354450" y="3878935"/>
                    </a:cubicBezTo>
                    <a:lnTo>
                      <a:pt x="8734268" y="3894120"/>
                    </a:lnTo>
                    <a:lnTo>
                      <a:pt x="8354450" y="3887426"/>
                    </a:lnTo>
                    <a:cubicBezTo>
                      <a:pt x="3661880" y="3721093"/>
                      <a:pt x="0" y="2337876"/>
                      <a:pt x="0" y="656141"/>
                    </a:cubicBezTo>
                    <a:cubicBezTo>
                      <a:pt x="0" y="431910"/>
                      <a:pt x="65101" y="212986"/>
                      <a:pt x="189064" y="1545"/>
                    </a:cubicBezTo>
                    <a:close/>
                  </a:path>
                </a:pathLst>
              </a:custGeom>
              <a:solidFill>
                <a:srgbClr val="A7C4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任意多边形: 形状 35"/>
              <p:cNvSpPr/>
              <p:nvPr>
                <p:custDataLst>
                  <p:tags r:id="rId26"/>
                </p:custDataLst>
              </p:nvPr>
            </p:nvSpPr>
            <p:spPr>
              <a:xfrm>
                <a:off x="-3192128" y="203909"/>
                <a:ext cx="18611850" cy="3894120"/>
              </a:xfrm>
              <a:custGeom>
                <a:avLst/>
                <a:gdLst>
                  <a:gd name="connsiteX0" fmla="*/ 18421765 w 18611850"/>
                  <a:gd name="connsiteY0" fmla="*/ 0 h 2999823"/>
                  <a:gd name="connsiteX1" fmla="*/ 18422787 w 18611850"/>
                  <a:gd name="connsiteY1" fmla="*/ 1190 h 2999823"/>
                  <a:gd name="connsiteX2" fmla="*/ 18611850 w 18611850"/>
                  <a:gd name="connsiteY2" fmla="*/ 505456 h 2999823"/>
                  <a:gd name="connsiteX3" fmla="*/ 10257402 w 18611850"/>
                  <a:gd name="connsiteY3" fmla="*/ 2994666 h 2999823"/>
                  <a:gd name="connsiteX4" fmla="*/ 9877584 w 18611850"/>
                  <a:gd name="connsiteY4" fmla="*/ 2999823 h 2999823"/>
                  <a:gd name="connsiteX5" fmla="*/ 10257402 w 18611850"/>
                  <a:gd name="connsiteY5" fmla="*/ 2988125 h 2999823"/>
                  <a:gd name="connsiteX6" fmla="*/ 18318875 w 18611850"/>
                  <a:gd name="connsiteY6" fmla="*/ 180551 h 2999823"/>
                  <a:gd name="connsiteX7" fmla="*/ 190086 w 18611850"/>
                  <a:gd name="connsiteY7" fmla="*/ 0 h 2999823"/>
                  <a:gd name="connsiteX8" fmla="*/ 292975 w 18611850"/>
                  <a:gd name="connsiteY8" fmla="*/ 180551 h 2999823"/>
                  <a:gd name="connsiteX9" fmla="*/ 8354449 w 18611850"/>
                  <a:gd name="connsiteY9" fmla="*/ 2988125 h 2999823"/>
                  <a:gd name="connsiteX10" fmla="*/ 8734267 w 18611850"/>
                  <a:gd name="connsiteY10" fmla="*/ 2999823 h 2999823"/>
                  <a:gd name="connsiteX11" fmla="*/ 8354449 w 18611850"/>
                  <a:gd name="connsiteY11" fmla="*/ 2994666 h 2999823"/>
                  <a:gd name="connsiteX12" fmla="*/ 0 w 18611850"/>
                  <a:gd name="connsiteY12" fmla="*/ 505456 h 2999823"/>
                  <a:gd name="connsiteX13" fmla="*/ 189064 w 18611850"/>
                  <a:gd name="connsiteY13" fmla="*/ 1190 h 299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611850" h="2999823">
                    <a:moveTo>
                      <a:pt x="18421765" y="0"/>
                    </a:moveTo>
                    <a:lnTo>
                      <a:pt x="18422787" y="1190"/>
                    </a:lnTo>
                    <a:cubicBezTo>
                      <a:pt x="18546750" y="164073"/>
                      <a:pt x="18611850" y="332720"/>
                      <a:pt x="18611850" y="505456"/>
                    </a:cubicBezTo>
                    <a:cubicBezTo>
                      <a:pt x="18611850" y="1800975"/>
                      <a:pt x="14949971" y="2866532"/>
                      <a:pt x="10257402" y="2994666"/>
                    </a:cubicBezTo>
                    <a:lnTo>
                      <a:pt x="9877584" y="2999823"/>
                    </a:lnTo>
                    <a:lnTo>
                      <a:pt x="10257402" y="2988125"/>
                    </a:lnTo>
                    <a:cubicBezTo>
                      <a:pt x="14167876" y="2827285"/>
                      <a:pt x="17362593" y="1685863"/>
                      <a:pt x="18318875" y="180551"/>
                    </a:cubicBezTo>
                    <a:close/>
                    <a:moveTo>
                      <a:pt x="190086" y="0"/>
                    </a:moveTo>
                    <a:lnTo>
                      <a:pt x="292975" y="180551"/>
                    </a:lnTo>
                    <a:cubicBezTo>
                      <a:pt x="1249257" y="1685863"/>
                      <a:pt x="4443974" y="2827285"/>
                      <a:pt x="8354449" y="2988125"/>
                    </a:cubicBezTo>
                    <a:lnTo>
                      <a:pt x="8734267" y="2999823"/>
                    </a:lnTo>
                    <a:lnTo>
                      <a:pt x="8354449" y="2994666"/>
                    </a:lnTo>
                    <a:cubicBezTo>
                      <a:pt x="3661880" y="2866532"/>
                      <a:pt x="0" y="1800975"/>
                      <a:pt x="0" y="505456"/>
                    </a:cubicBezTo>
                    <a:cubicBezTo>
                      <a:pt x="0" y="332720"/>
                      <a:pt x="65101" y="164073"/>
                      <a:pt x="189064" y="1190"/>
                    </a:cubicBezTo>
                    <a:close/>
                  </a:path>
                </a:pathLst>
              </a:custGeom>
              <a:solidFill>
                <a:srgbClr val="282E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0" name="文本框 79"/>
          <p:cNvSpPr txBox="1"/>
          <p:nvPr>
            <p:custDataLst>
              <p:tags r:id="rId27"/>
            </p:custDataLst>
          </p:nvPr>
        </p:nvSpPr>
        <p:spPr>
          <a:xfrm>
            <a:off x="2798445" y="2527300"/>
            <a:ext cx="6683375" cy="1568450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96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发展战略</a:t>
            </a:r>
            <a:endParaRPr lang="zh-CN" altLang="en-US" sz="96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8"/>
            </p:custDataLst>
          </p:nvPr>
        </p:nvSpPr>
        <p:spPr>
          <a:xfrm>
            <a:off x="2779395" y="5118100"/>
            <a:ext cx="6683375" cy="707886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PART </a:t>
            </a:r>
            <a:r>
              <a:rPr lang="en-US" altLang="zh-CN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sym typeface="+mn-ea"/>
              </a:rPr>
              <a:t>FOUR</a:t>
            </a:r>
            <a:endParaRPr lang="en-US" altLang="zh-CN" sz="4000" dirty="0">
              <a:gradFill>
                <a:gsLst>
                  <a:gs pos="0">
                    <a:srgbClr val="6195E3"/>
                  </a:gs>
                  <a:gs pos="66000">
                    <a:srgbClr val="165FCF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sym typeface="+mn-ea"/>
            </a:endParaRPr>
          </a:p>
        </p:txBody>
      </p:sp>
      <p:sp>
        <p:nvSpPr>
          <p:cNvPr id="82" name="灯片编号占位符 81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61552" y="103773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40345" y="278049"/>
            <a:ext cx="5451400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发展</a:t>
            </a: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战略</a:t>
            </a:r>
            <a:endParaRPr lang="zh-CN" altLang="en-US" sz="40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89027" y="1176900"/>
            <a:ext cx="4813946" cy="4813946"/>
          </a:xfrm>
          <a:prstGeom prst="ellipse">
            <a:avLst/>
          </a:prstGeom>
          <a:gradFill>
            <a:gsLst>
              <a:gs pos="4000">
                <a:schemeClr val="accent1">
                  <a:alpha val="8000"/>
                </a:schemeClr>
              </a:gs>
              <a:gs pos="50000">
                <a:srgbClr val="066DCA">
                  <a:alpha val="0"/>
                </a:srgbClr>
              </a:gs>
              <a:gs pos="96000">
                <a:schemeClr val="accent1">
                  <a:alpha val="4000"/>
                </a:schemeClr>
              </a:gs>
            </a:gsLst>
            <a:lin ang="10800000" scaled="1"/>
          </a:gradFill>
          <a:ln w="19050">
            <a:gradFill flip="none" rotWithShape="1">
              <a:gsLst>
                <a:gs pos="100000">
                  <a:schemeClr val="accent1">
                    <a:alpha val="28000"/>
                  </a:schemeClr>
                </a:gs>
                <a:gs pos="0">
                  <a:schemeClr val="accent1">
                    <a:alpha val="29000"/>
                  </a:schemeClr>
                </a:gs>
                <a:gs pos="80000">
                  <a:srgbClr val="066DCA">
                    <a:alpha val="0"/>
                  </a:srgbClr>
                </a:gs>
                <a:gs pos="20000">
                  <a:schemeClr val="accent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10600030101010101" charset="-122"/>
              <a:ea typeface="思源黑体 CN Regular"/>
              <a:cs typeface="+mn-cs"/>
            </a:endParaRPr>
          </a:p>
        </p:txBody>
      </p:sp>
      <p:sp>
        <p:nvSpPr>
          <p:cNvPr id="152" name="任意多边形: 形状 151"/>
          <p:cNvSpPr/>
          <p:nvPr/>
        </p:nvSpPr>
        <p:spPr>
          <a:xfrm rot="5400000">
            <a:off x="4092291" y="366588"/>
            <a:ext cx="4007418" cy="6667892"/>
          </a:xfrm>
          <a:custGeom>
            <a:avLst/>
            <a:gdLst>
              <a:gd name="connsiteX0" fmla="*/ 0 w 5380569"/>
              <a:gd name="connsiteY0" fmla="*/ 0 h 6858000"/>
              <a:gd name="connsiteX1" fmla="*/ 5380569 w 5380569"/>
              <a:gd name="connsiteY1" fmla="*/ 0 h 6858000"/>
              <a:gd name="connsiteX2" fmla="*/ 5288433 w 5380569"/>
              <a:gd name="connsiteY2" fmla="*/ 59067 h 6858000"/>
              <a:gd name="connsiteX3" fmla="*/ 3496654 w 5380569"/>
              <a:gd name="connsiteY3" fmla="*/ 3429000 h 6858000"/>
              <a:gd name="connsiteX4" fmla="*/ 5288433 w 5380569"/>
              <a:gd name="connsiteY4" fmla="*/ 6798933 h 6858000"/>
              <a:gd name="connsiteX5" fmla="*/ 5380569 w 5380569"/>
              <a:gd name="connsiteY5" fmla="*/ 6858000 h 6858000"/>
              <a:gd name="connsiteX6" fmla="*/ 0 w 5380569"/>
              <a:gd name="connsiteY6" fmla="*/ 6858000 h 6858000"/>
              <a:gd name="connsiteX7" fmla="*/ 92136 w 5380569"/>
              <a:gd name="connsiteY7" fmla="*/ 6798933 h 6858000"/>
              <a:gd name="connsiteX8" fmla="*/ 1883915 w 5380569"/>
              <a:gd name="connsiteY8" fmla="*/ 3429000 h 6858000"/>
              <a:gd name="connsiteX9" fmla="*/ 92136 w 5380569"/>
              <a:gd name="connsiteY9" fmla="*/ 590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0569" h="6858000">
                <a:moveTo>
                  <a:pt x="0" y="0"/>
                </a:moveTo>
                <a:lnTo>
                  <a:pt x="5380569" y="0"/>
                </a:lnTo>
                <a:lnTo>
                  <a:pt x="5288433" y="59067"/>
                </a:lnTo>
                <a:cubicBezTo>
                  <a:pt x="4207403" y="789398"/>
                  <a:pt x="3496654" y="2026197"/>
                  <a:pt x="3496654" y="3429000"/>
                </a:cubicBezTo>
                <a:cubicBezTo>
                  <a:pt x="3496654" y="4831803"/>
                  <a:pt x="4207403" y="6068603"/>
                  <a:pt x="5288433" y="6798933"/>
                </a:cubicBezTo>
                <a:lnTo>
                  <a:pt x="5380569" y="6858000"/>
                </a:lnTo>
                <a:lnTo>
                  <a:pt x="0" y="6858000"/>
                </a:lnTo>
                <a:lnTo>
                  <a:pt x="92136" y="6798933"/>
                </a:lnTo>
                <a:cubicBezTo>
                  <a:pt x="1173167" y="6068603"/>
                  <a:pt x="1883915" y="4831803"/>
                  <a:pt x="1883915" y="3429000"/>
                </a:cubicBezTo>
                <a:cubicBezTo>
                  <a:pt x="1883915" y="2026197"/>
                  <a:pt x="1173167" y="789398"/>
                  <a:pt x="92136" y="5906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9000">
                <a:schemeClr val="accent1">
                  <a:alpha val="1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pitchFamily="2" charset="-122"/>
            </a:endParaRPr>
          </a:p>
        </p:txBody>
      </p:sp>
      <p:sp>
        <p:nvSpPr>
          <p:cNvPr id="153" name="任意多边形: 形状 152"/>
          <p:cNvSpPr/>
          <p:nvPr/>
        </p:nvSpPr>
        <p:spPr>
          <a:xfrm rot="5400000">
            <a:off x="4309393" y="-177800"/>
            <a:ext cx="3573214" cy="7772400"/>
          </a:xfrm>
          <a:custGeom>
            <a:avLst/>
            <a:gdLst>
              <a:gd name="connsiteX0" fmla="*/ 0 w 5380569"/>
              <a:gd name="connsiteY0" fmla="*/ 0 h 6858000"/>
              <a:gd name="connsiteX1" fmla="*/ 5380569 w 5380569"/>
              <a:gd name="connsiteY1" fmla="*/ 0 h 6858000"/>
              <a:gd name="connsiteX2" fmla="*/ 5288433 w 5380569"/>
              <a:gd name="connsiteY2" fmla="*/ 59067 h 6858000"/>
              <a:gd name="connsiteX3" fmla="*/ 3496654 w 5380569"/>
              <a:gd name="connsiteY3" fmla="*/ 3429000 h 6858000"/>
              <a:gd name="connsiteX4" fmla="*/ 5288433 w 5380569"/>
              <a:gd name="connsiteY4" fmla="*/ 6798933 h 6858000"/>
              <a:gd name="connsiteX5" fmla="*/ 5380569 w 5380569"/>
              <a:gd name="connsiteY5" fmla="*/ 6858000 h 6858000"/>
              <a:gd name="connsiteX6" fmla="*/ 0 w 5380569"/>
              <a:gd name="connsiteY6" fmla="*/ 6858000 h 6858000"/>
              <a:gd name="connsiteX7" fmla="*/ 92136 w 5380569"/>
              <a:gd name="connsiteY7" fmla="*/ 6798933 h 6858000"/>
              <a:gd name="connsiteX8" fmla="*/ 1883915 w 5380569"/>
              <a:gd name="connsiteY8" fmla="*/ 3429000 h 6858000"/>
              <a:gd name="connsiteX9" fmla="*/ 92136 w 5380569"/>
              <a:gd name="connsiteY9" fmla="*/ 590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0569" h="6858000">
                <a:moveTo>
                  <a:pt x="0" y="0"/>
                </a:moveTo>
                <a:lnTo>
                  <a:pt x="5380569" y="0"/>
                </a:lnTo>
                <a:lnTo>
                  <a:pt x="5288433" y="59067"/>
                </a:lnTo>
                <a:cubicBezTo>
                  <a:pt x="4207403" y="789398"/>
                  <a:pt x="3496654" y="2026197"/>
                  <a:pt x="3496654" y="3429000"/>
                </a:cubicBezTo>
                <a:cubicBezTo>
                  <a:pt x="3496654" y="4831803"/>
                  <a:pt x="4207403" y="6068603"/>
                  <a:pt x="5288433" y="6798933"/>
                </a:cubicBezTo>
                <a:lnTo>
                  <a:pt x="5380569" y="6858000"/>
                </a:lnTo>
                <a:lnTo>
                  <a:pt x="0" y="6858000"/>
                </a:lnTo>
                <a:lnTo>
                  <a:pt x="92136" y="6798933"/>
                </a:lnTo>
                <a:cubicBezTo>
                  <a:pt x="1173167" y="6068603"/>
                  <a:pt x="1883915" y="4831803"/>
                  <a:pt x="1883915" y="3429000"/>
                </a:cubicBezTo>
                <a:cubicBezTo>
                  <a:pt x="1883915" y="2026197"/>
                  <a:pt x="1173167" y="789398"/>
                  <a:pt x="92136" y="5906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49000">
                <a:schemeClr val="accent1">
                  <a:alpha val="46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pitchFamily="2" charset="-122"/>
            </a:endParaRPr>
          </a:p>
        </p:txBody>
      </p:sp>
      <p:sp>
        <p:nvSpPr>
          <p:cNvPr id="156" name="任意多边形: 形状 77"/>
          <p:cNvSpPr/>
          <p:nvPr/>
        </p:nvSpPr>
        <p:spPr>
          <a:xfrm>
            <a:off x="3434715" y="2616220"/>
            <a:ext cx="2168628" cy="2168628"/>
          </a:xfrm>
          <a:custGeom>
            <a:avLst/>
            <a:gdLst>
              <a:gd name="connsiteX0" fmla="*/ 4182637 w 4182637"/>
              <a:gd name="connsiteY0" fmla="*/ 2091319 h 4182637"/>
              <a:gd name="connsiteX1" fmla="*/ 2091319 w 4182637"/>
              <a:gd name="connsiteY1" fmla="*/ 4182637 h 4182637"/>
              <a:gd name="connsiteX2" fmla="*/ 0 w 4182637"/>
              <a:gd name="connsiteY2" fmla="*/ 2091319 h 4182637"/>
              <a:gd name="connsiteX3" fmla="*/ 2091319 w 4182637"/>
              <a:gd name="connsiteY3" fmla="*/ 0 h 4182637"/>
              <a:gd name="connsiteX4" fmla="*/ 4182637 w 4182637"/>
              <a:gd name="connsiteY4" fmla="*/ 2091319 h 41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637" h="4182637">
                <a:moveTo>
                  <a:pt x="4182637" y="2091319"/>
                </a:moveTo>
                <a:cubicBezTo>
                  <a:pt x="4182637" y="3246322"/>
                  <a:pt x="3246322" y="4182637"/>
                  <a:pt x="2091319" y="4182637"/>
                </a:cubicBezTo>
                <a:cubicBezTo>
                  <a:pt x="936315" y="4182637"/>
                  <a:pt x="0" y="3246322"/>
                  <a:pt x="0" y="2091319"/>
                </a:cubicBezTo>
                <a:cubicBezTo>
                  <a:pt x="0" y="936315"/>
                  <a:pt x="936315" y="0"/>
                  <a:pt x="2091319" y="0"/>
                </a:cubicBezTo>
                <a:cubicBezTo>
                  <a:pt x="3246322" y="0"/>
                  <a:pt x="4182637" y="936315"/>
                  <a:pt x="4182637" y="20913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3000"/>
            </a:schemeClr>
          </a:soli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57" name="任意多边形: 形状 77"/>
          <p:cNvSpPr/>
          <p:nvPr/>
        </p:nvSpPr>
        <p:spPr>
          <a:xfrm>
            <a:off x="6514918" y="2616220"/>
            <a:ext cx="2168628" cy="2168628"/>
          </a:xfrm>
          <a:custGeom>
            <a:avLst/>
            <a:gdLst>
              <a:gd name="connsiteX0" fmla="*/ 4182637 w 4182637"/>
              <a:gd name="connsiteY0" fmla="*/ 2091319 h 4182637"/>
              <a:gd name="connsiteX1" fmla="*/ 2091319 w 4182637"/>
              <a:gd name="connsiteY1" fmla="*/ 4182637 h 4182637"/>
              <a:gd name="connsiteX2" fmla="*/ 0 w 4182637"/>
              <a:gd name="connsiteY2" fmla="*/ 2091319 h 4182637"/>
              <a:gd name="connsiteX3" fmla="*/ 2091319 w 4182637"/>
              <a:gd name="connsiteY3" fmla="*/ 0 h 4182637"/>
              <a:gd name="connsiteX4" fmla="*/ 4182637 w 4182637"/>
              <a:gd name="connsiteY4" fmla="*/ 2091319 h 41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637" h="4182637">
                <a:moveTo>
                  <a:pt x="4182637" y="2091319"/>
                </a:moveTo>
                <a:cubicBezTo>
                  <a:pt x="4182637" y="3246322"/>
                  <a:pt x="3246322" y="4182637"/>
                  <a:pt x="2091319" y="4182637"/>
                </a:cubicBezTo>
                <a:cubicBezTo>
                  <a:pt x="936315" y="4182637"/>
                  <a:pt x="0" y="3246322"/>
                  <a:pt x="0" y="2091319"/>
                </a:cubicBezTo>
                <a:cubicBezTo>
                  <a:pt x="0" y="936315"/>
                  <a:pt x="936315" y="0"/>
                  <a:pt x="2091319" y="0"/>
                </a:cubicBezTo>
                <a:cubicBezTo>
                  <a:pt x="3246322" y="0"/>
                  <a:pt x="4182637" y="936315"/>
                  <a:pt x="4182637" y="20913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3000"/>
            </a:schemeClr>
          </a:soli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4825237" y="2541815"/>
            <a:ext cx="2317439" cy="231743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4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65100" dist="38100" dir="2700000" algn="tl" rotWithShape="0">
              <a:schemeClr val="accent1">
                <a:lumMod val="100000"/>
                <a:alpha val="7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59" name="Object29"/>
          <p:cNvSpPr txBox="1"/>
          <p:nvPr/>
        </p:nvSpPr>
        <p:spPr>
          <a:xfrm>
            <a:off x="5227068" y="3181910"/>
            <a:ext cx="1583584" cy="913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hangingPunct="0">
              <a:lnSpc>
                <a:spcPct val="130000"/>
              </a:lnSpc>
              <a:defRPr/>
            </a:pPr>
            <a:r>
              <a:rPr lang="zh-CN" altLang="en-US" sz="2400" b="0" kern="0" dirty="0">
                <a:solidFill>
                  <a:schemeClr val="l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发展</a:t>
            </a:r>
            <a:endParaRPr lang="en-US" altLang="zh-CN" sz="2400" b="0" kern="0" dirty="0">
              <a:solidFill>
                <a:schemeClr val="l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  <a:p>
            <a:pPr hangingPunct="0">
              <a:lnSpc>
                <a:spcPct val="130000"/>
              </a:lnSpc>
              <a:defRPr/>
            </a:pPr>
            <a:r>
              <a:rPr lang="zh-CN" altLang="en-US" sz="2400" b="0" kern="0" dirty="0">
                <a:solidFill>
                  <a:schemeClr val="l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战略</a:t>
            </a:r>
            <a:endParaRPr lang="en-US" altLang="zh-CN" sz="2400" b="0" kern="0" dirty="0">
              <a:solidFill>
                <a:schemeClr val="l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60" name="任意多边形: 形状 77"/>
          <p:cNvSpPr/>
          <p:nvPr/>
        </p:nvSpPr>
        <p:spPr>
          <a:xfrm>
            <a:off x="4636821" y="2372123"/>
            <a:ext cx="2694270" cy="2694270"/>
          </a:xfrm>
          <a:custGeom>
            <a:avLst/>
            <a:gdLst>
              <a:gd name="connsiteX0" fmla="*/ 4182637 w 4182637"/>
              <a:gd name="connsiteY0" fmla="*/ 2091319 h 4182637"/>
              <a:gd name="connsiteX1" fmla="*/ 2091319 w 4182637"/>
              <a:gd name="connsiteY1" fmla="*/ 4182637 h 4182637"/>
              <a:gd name="connsiteX2" fmla="*/ 0 w 4182637"/>
              <a:gd name="connsiteY2" fmla="*/ 2091319 h 4182637"/>
              <a:gd name="connsiteX3" fmla="*/ 2091319 w 4182637"/>
              <a:gd name="connsiteY3" fmla="*/ 0 h 4182637"/>
              <a:gd name="connsiteX4" fmla="*/ 4182637 w 4182637"/>
              <a:gd name="connsiteY4" fmla="*/ 2091319 h 41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637" h="4182637">
                <a:moveTo>
                  <a:pt x="4182637" y="2091319"/>
                </a:moveTo>
                <a:cubicBezTo>
                  <a:pt x="4182637" y="3246322"/>
                  <a:pt x="3246322" y="4182637"/>
                  <a:pt x="2091319" y="4182637"/>
                </a:cubicBezTo>
                <a:cubicBezTo>
                  <a:pt x="936315" y="4182637"/>
                  <a:pt x="0" y="3246322"/>
                  <a:pt x="0" y="2091319"/>
                </a:cubicBezTo>
                <a:cubicBezTo>
                  <a:pt x="0" y="936315"/>
                  <a:pt x="936315" y="0"/>
                  <a:pt x="2091319" y="0"/>
                </a:cubicBezTo>
                <a:cubicBezTo>
                  <a:pt x="3246322" y="0"/>
                  <a:pt x="4182637" y="936315"/>
                  <a:pt x="4182637" y="2091319"/>
                </a:cubicBezTo>
                <a:close/>
              </a:path>
            </a:pathLst>
          </a:custGeom>
          <a:noFill/>
          <a:ln w="9525" cap="flat">
            <a:solidFill>
              <a:schemeClr val="accent1">
                <a:lumMod val="100000"/>
              </a:schemeClr>
            </a:solidFill>
            <a:prstDash val="dash"/>
            <a:miter/>
          </a:ln>
        </p:spPr>
        <p:txBody>
          <a:bodyPr rtlCol="0" anchor="ctr"/>
          <a:lstStyle/>
          <a:p>
            <a:pPr defTabSz="731520"/>
            <a:endParaRPr lang="zh-CN" altLang="en-US" sz="1440">
              <a:solidFill>
                <a:srgbClr val="000000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61" name="矩形"/>
          <p:cNvSpPr/>
          <p:nvPr/>
        </p:nvSpPr>
        <p:spPr>
          <a:xfrm>
            <a:off x="803275" y="2381207"/>
            <a:ext cx="2333498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63" name="矩形"/>
          <p:cNvSpPr/>
          <p:nvPr/>
        </p:nvSpPr>
        <p:spPr>
          <a:xfrm>
            <a:off x="805180" y="2381250"/>
            <a:ext cx="1868805" cy="4387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4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65100" dist="38100" dir="2700000" algn="tl" rotWithShape="0">
              <a:schemeClr val="accent1">
                <a:lumMod val="100000"/>
                <a:alpha val="7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10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64" name="02"/>
          <p:cNvSpPr txBox="1"/>
          <p:nvPr/>
        </p:nvSpPr>
        <p:spPr>
          <a:xfrm>
            <a:off x="843915" y="2442210"/>
            <a:ext cx="1798955" cy="29654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1219200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提升任务匹配精度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79" name="Object29"/>
          <p:cNvSpPr txBox="1"/>
          <p:nvPr/>
        </p:nvSpPr>
        <p:spPr>
          <a:xfrm>
            <a:off x="7304264" y="3317473"/>
            <a:ext cx="1206752" cy="80010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hangingPunct="0">
              <a:lnSpc>
                <a:spcPct val="130000"/>
              </a:lnSpc>
              <a:defRPr/>
            </a:pPr>
            <a:r>
              <a:rPr lang="zh-CN" altLang="en-US" sz="2000" b="0" kern="0" dirty="0">
                <a:solidFill>
                  <a:schemeClr val="accen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发展</a:t>
            </a:r>
            <a:endParaRPr lang="zh-CN" altLang="en-US" sz="2000" b="0" kern="0" dirty="0">
              <a:solidFill>
                <a:schemeClr val="accent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  <a:p>
            <a:pPr hangingPunct="0">
              <a:lnSpc>
                <a:spcPct val="130000"/>
              </a:lnSpc>
              <a:defRPr/>
            </a:pPr>
            <a:r>
              <a:rPr lang="zh-CN" altLang="en-US" sz="2000" b="0" kern="0" dirty="0">
                <a:solidFill>
                  <a:schemeClr val="accen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展望</a:t>
            </a:r>
            <a:endParaRPr lang="zh-CN" altLang="en-US" sz="2000" b="0" kern="0" dirty="0">
              <a:solidFill>
                <a:schemeClr val="accent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0" name="Object29"/>
          <p:cNvSpPr txBox="1"/>
          <p:nvPr/>
        </p:nvSpPr>
        <p:spPr>
          <a:xfrm>
            <a:off x="3756692" y="3342820"/>
            <a:ext cx="1000168" cy="80010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hangingPunct="0">
              <a:lnSpc>
                <a:spcPct val="130000"/>
              </a:lnSpc>
              <a:defRPr/>
            </a:pPr>
            <a:r>
              <a:rPr lang="zh-CN" altLang="en-US" sz="2000" b="0" kern="0" dirty="0">
                <a:solidFill>
                  <a:schemeClr val="accen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应用</a:t>
            </a:r>
            <a:endParaRPr lang="zh-CN" altLang="en-US" sz="2000" b="0" kern="0" dirty="0">
              <a:solidFill>
                <a:schemeClr val="accent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  <a:p>
            <a:pPr hangingPunct="0">
              <a:lnSpc>
                <a:spcPct val="130000"/>
              </a:lnSpc>
              <a:defRPr/>
            </a:pPr>
            <a:r>
              <a:rPr lang="zh-CN" altLang="en-US" sz="2000" b="0" kern="0" dirty="0">
                <a:solidFill>
                  <a:schemeClr val="accen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价值</a:t>
            </a:r>
            <a:endParaRPr lang="zh-CN" altLang="en-US" sz="2000" b="0" kern="0" dirty="0">
              <a:solidFill>
                <a:schemeClr val="accent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1" name="矩形"/>
          <p:cNvSpPr/>
          <p:nvPr/>
        </p:nvSpPr>
        <p:spPr>
          <a:xfrm>
            <a:off x="793719" y="4438167"/>
            <a:ext cx="2333498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2" name="矩形"/>
          <p:cNvSpPr/>
          <p:nvPr/>
        </p:nvSpPr>
        <p:spPr>
          <a:xfrm>
            <a:off x="793719" y="4438167"/>
            <a:ext cx="1595702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4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65100" dist="38100" dir="2700000" algn="tl" rotWithShape="0">
              <a:schemeClr val="accent1">
                <a:lumMod val="100000"/>
                <a:alpha val="7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10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3" name="02"/>
          <p:cNvSpPr txBox="1"/>
          <p:nvPr/>
        </p:nvSpPr>
        <p:spPr>
          <a:xfrm>
            <a:off x="842645" y="4509135"/>
            <a:ext cx="1680210" cy="29654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1219200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助力新人快速融入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4" name="矩形"/>
          <p:cNvSpPr/>
          <p:nvPr/>
        </p:nvSpPr>
        <p:spPr>
          <a:xfrm>
            <a:off x="8736374" y="2428196"/>
            <a:ext cx="2333498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5" name="矩形"/>
          <p:cNvSpPr/>
          <p:nvPr/>
        </p:nvSpPr>
        <p:spPr>
          <a:xfrm>
            <a:off x="9484235" y="2432784"/>
            <a:ext cx="1595702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4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65100" dist="38100" dir="2700000" algn="tl" rotWithShape="0">
              <a:schemeClr val="accent1">
                <a:lumMod val="100000"/>
                <a:alpha val="7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10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6" name="02"/>
          <p:cNvSpPr txBox="1"/>
          <p:nvPr/>
        </p:nvSpPr>
        <p:spPr>
          <a:xfrm>
            <a:off x="9507947" y="2499214"/>
            <a:ext cx="1563502" cy="29654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1219200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扩展多平台支持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7" name="矩形"/>
          <p:cNvSpPr/>
          <p:nvPr/>
        </p:nvSpPr>
        <p:spPr>
          <a:xfrm>
            <a:off x="8780079" y="4456954"/>
            <a:ext cx="2333498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accent1">
                <a:lumMod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lt1"/>
              </a:soli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8" name="矩形"/>
          <p:cNvSpPr/>
          <p:nvPr/>
        </p:nvSpPr>
        <p:spPr>
          <a:xfrm>
            <a:off x="9517875" y="4456954"/>
            <a:ext cx="1595702" cy="4385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4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65100" dist="38100" dir="2700000" algn="tl" rotWithShape="0">
              <a:schemeClr val="accent1">
                <a:lumMod val="100000"/>
                <a:alpha val="7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sz="10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2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89" name="02"/>
          <p:cNvSpPr txBox="1"/>
          <p:nvPr/>
        </p:nvSpPr>
        <p:spPr>
          <a:xfrm>
            <a:off x="9482393" y="4509185"/>
            <a:ext cx="1718255" cy="29654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ctr" defTabSz="1219200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 2 45 Light" panose="00020600040101010101" pitchFamily="18" charset="-122"/>
              </a:rPr>
              <a:t>构建社交互动平台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 2 45 Light" panose="00020600040101010101" pitchFamily="18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771495" y="5029328"/>
            <a:ext cx="280997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提供清晰的任务入口和个性化成长路径，降低入门门槛，增强新人的归属感。</a:t>
            </a:r>
            <a:endParaRPr lang="zh-CN" altLang="en-US" sz="1400" dirty="0"/>
          </a:p>
        </p:txBody>
      </p:sp>
      <p:sp>
        <p:nvSpPr>
          <p:cNvPr id="194" name="文本框 193"/>
          <p:cNvSpPr txBox="1"/>
          <p:nvPr/>
        </p:nvSpPr>
        <p:spPr>
          <a:xfrm>
            <a:off x="762291" y="2892040"/>
            <a:ext cx="280997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智能推荐最适合的任务，减少分配时间，提高贡献者参与度和项目开发效率。</a:t>
            </a:r>
            <a:endParaRPr lang="zh-CN" altLang="en-US" sz="1400" dirty="0"/>
          </a:p>
        </p:txBody>
      </p:sp>
      <p:sp>
        <p:nvSpPr>
          <p:cNvPr id="195" name="文本框 194"/>
          <p:cNvSpPr txBox="1"/>
          <p:nvPr/>
        </p:nvSpPr>
        <p:spPr>
          <a:xfrm>
            <a:off x="9548411" y="3009696"/>
            <a:ext cx="1872094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覆盖更多开源平台，如</a:t>
            </a:r>
            <a:r>
              <a:rPr lang="en-US" altLang="zh-CN" sz="1400" dirty="0"/>
              <a:t>Gitee</a:t>
            </a:r>
            <a:r>
              <a:rPr lang="zh-CN" altLang="en-US" sz="1400" dirty="0"/>
              <a:t>、</a:t>
            </a:r>
            <a:r>
              <a:rPr lang="en-US" altLang="zh-CN" sz="1400" dirty="0"/>
              <a:t>Bitbucket</a:t>
            </a:r>
            <a:r>
              <a:rPr lang="zh-CN" altLang="en-US" sz="1400" dirty="0"/>
              <a:t>，服务更广泛的开源社区。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9121140" y="5066665"/>
            <a:ext cx="248158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促进贡献者交流与合作，形成良好的开源文化氛围，推动长期发展。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3574415" y="-3596005"/>
            <a:ext cx="5045075" cy="12192000"/>
          </a:xfrm>
          <a:prstGeom prst="rect">
            <a:avLst/>
          </a:prstGeom>
          <a:gradFill>
            <a:gsLst>
              <a:gs pos="0">
                <a:srgbClr val="6982E2"/>
              </a:gs>
              <a:gs pos="70000">
                <a:srgbClr val="090ED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OPPOSans R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7744" y="5942965"/>
            <a:ext cx="3388455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团队</a:t>
            </a:r>
            <a:r>
              <a:rPr sz="1800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：</a:t>
            </a:r>
            <a:r>
              <a:rPr lang="en-US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API</a:t>
            </a:r>
            <a:r>
              <a:rPr lang="zh-CN" altLang="en-US"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征服者</a:t>
            </a:r>
            <a:r>
              <a:rPr b="1" kern="0" spc="200" dirty="0">
                <a:solidFill>
                  <a:schemeClr val="bg1">
                    <a:lumMod val="6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  <a:sym typeface="OPPOSans R" panose="00020600040101010101" pitchFamily="18" charset="-122"/>
              </a:rPr>
              <a:t>队</a:t>
            </a:r>
            <a:endParaRPr lang="zh-CN" altLang="zh-CN" sz="1800" b="1" kern="0" spc="200" dirty="0">
              <a:solidFill>
                <a:schemeClr val="bg1">
                  <a:lumMod val="6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6950" y="5911655"/>
            <a:ext cx="0" cy="430261"/>
          </a:xfrm>
          <a:prstGeom prst="line">
            <a:avLst/>
          </a:prstGeom>
          <a:ln w="22225">
            <a:solidFill>
              <a:srgbClr val="090EDB"/>
            </a:solidFill>
          </a:ln>
          <a:effectLst>
            <a:outerShdw blurRad="76200" dist="25400" algn="l" rotWithShape="0">
              <a:schemeClr val="accent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387138" y="714743"/>
            <a:ext cx="2941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1387138" y="865556"/>
            <a:ext cx="2941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://photo-static-api.fotomore.com/creative/vcg/veer/400/new/VCG41N641422232.jpg?uid=386&amp;timestamp=1712954588&amp;sign=8dda403f55a56bcdadeec04bb549a6ac" descr="人力资源(HR)管理概念的虚拟屏幕界面"/>
          <p:cNvPicPr>
            <a:picLocks noChangeAspect="1"/>
          </p:cNvPicPr>
          <p:nvPr/>
        </p:nvPicPr>
        <p:blipFill>
          <a:blip r:embed="rId1">
            <a:alphaModFix amt="16000"/>
          </a:blip>
          <a:srcRect b="26769"/>
          <a:stretch>
            <a:fillRect/>
          </a:stretch>
        </p:blipFill>
        <p:spPr>
          <a:xfrm>
            <a:off x="635" y="0"/>
            <a:ext cx="12191365" cy="50222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19553529">
            <a:off x="11213357" y="3373194"/>
            <a:ext cx="896520" cy="503539"/>
            <a:chOff x="4921250" y="4546645"/>
            <a:chExt cx="896520" cy="503539"/>
          </a:xfrm>
          <a:gradFill>
            <a:gsLst>
              <a:gs pos="0">
                <a:schemeClr val="bg1">
                  <a:alpha val="46000"/>
                </a:schemeClr>
              </a:gs>
              <a:gs pos="70000">
                <a:schemeClr val="bg1">
                  <a:alpha val="31000"/>
                </a:schemeClr>
              </a:gs>
            </a:gsLst>
            <a:lin ang="0" scaled="0"/>
          </a:gradFill>
        </p:grpSpPr>
        <p:sp>
          <p:nvSpPr>
            <p:cNvPr id="13" name="椭圆 12"/>
            <p:cNvSpPr/>
            <p:nvPr/>
          </p:nvSpPr>
          <p:spPr>
            <a:xfrm>
              <a:off x="4921250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074800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921250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074800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921250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74800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921250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074800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254649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408199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254649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08199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254649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408199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254649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5408199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592114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745664" y="4546645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592114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745664" y="4690456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592114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745664" y="4834267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592114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745664" y="4978078"/>
              <a:ext cx="72106" cy="72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5296919" y="1444323"/>
            <a:ext cx="2617538" cy="2617538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138920" y="2415540"/>
            <a:ext cx="1247140" cy="1247140"/>
            <a:chOff x="9420" y="3353"/>
            <a:chExt cx="1964" cy="1964"/>
          </a:xfrm>
        </p:grpSpPr>
        <p:sp>
          <p:nvSpPr>
            <p:cNvPr id="40" name="椭圆 39"/>
            <p:cNvSpPr/>
            <p:nvPr/>
          </p:nvSpPr>
          <p:spPr>
            <a:xfrm>
              <a:off x="9420" y="3353"/>
              <a:ext cx="1965" cy="1965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860" y="3792"/>
              <a:ext cx="1087" cy="1087"/>
            </a:xfrm>
            <a:prstGeom prst="ellipse">
              <a:avLst/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4990" y="1576070"/>
            <a:ext cx="11166475" cy="10198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lvl="0" algn="l" fontAlgn="auto"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38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114300" dist="114300" dir="2700000" algn="tl" rotWithShape="0">
                    <a:schemeClr val="accent1">
                      <a:lumMod val="75000"/>
                      <a:alpha val="24000"/>
                    </a:schemeClr>
                  </a:outerShdw>
                </a:effectLst>
                <a:latin typeface="腾讯体" panose="02010600010101010101" charset="-122"/>
                <a:ea typeface="腾讯体" panose="02010600010101010101" charset="-122"/>
                <a:cs typeface="OPPOSans B" pitchFamily="18" charset="-122"/>
                <a:sym typeface="+mn-ea"/>
              </a:rPr>
              <a:t>感谢观看</a:t>
            </a:r>
            <a:endParaRPr lang="zh-CN" altLang="en-US" sz="13800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114300" dist="114300" dir="2700000" algn="tl" rotWithShape="0">
                  <a:schemeClr val="accent1">
                    <a:lumMod val="75000"/>
                    <a:alpha val="24000"/>
                  </a:schemeClr>
                </a:outerShdw>
              </a:effectLst>
              <a:latin typeface="腾讯体" panose="02010600010101010101" charset="-122"/>
              <a:ea typeface="腾讯体" panose="02010600010101010101" charset="-122"/>
              <a:cs typeface="OPPOSans B" pitchFamily="18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75" y="3489325"/>
            <a:ext cx="4825365" cy="3371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20242" y="643406"/>
            <a:ext cx="3717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第十五届中国大学生服务外包创新创业大赛</a:t>
            </a:r>
            <a:endParaRPr lang="zh-CN" altLang="en-US" sz="1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1120971" y="1573143"/>
            <a:ext cx="3706166" cy="3706166"/>
          </a:xfrm>
          <a:prstGeom prst="ellipse">
            <a:avLst/>
          </a:prstGeom>
          <a:gradFill>
            <a:gsLst>
              <a:gs pos="0">
                <a:srgbClr val="3287FB"/>
              </a:gs>
              <a:gs pos="59000">
                <a:srgbClr val="282EDD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20700" dist="228600" dir="5400000" algn="t" rotWithShape="0">
              <a:srgbClr val="012D86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-1038225" y="-530860"/>
            <a:ext cx="7855585" cy="7855585"/>
          </a:xfrm>
          <a:prstGeom prst="ellipse">
            <a:avLst/>
          </a:prstGeom>
          <a:noFill/>
          <a:ln w="28575" cap="flat" cmpd="sng" algn="ctr">
            <a:gradFill>
              <a:gsLst>
                <a:gs pos="0">
                  <a:srgbClr val="055CD3"/>
                </a:gs>
                <a:gs pos="87000">
                  <a:srgbClr val="002060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10600030101010101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-9331" y="442840"/>
            <a:ext cx="5966768" cy="5966768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rgbClr val="055CD3"/>
                </a:gs>
                <a:gs pos="87000">
                  <a:srgbClr val="012D86">
                    <a:alpha val="0"/>
                  </a:srgbClr>
                </a:gs>
              </a:gsLst>
              <a:lin ang="189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10600030101010101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-4656234" y="-4558392"/>
            <a:ext cx="15969234" cy="15969234"/>
          </a:xfrm>
          <a:prstGeom prst="ellipse">
            <a:avLst/>
          </a:prstGeom>
          <a:noFill/>
          <a:ln w="28575" cap="flat" cmpd="sng" algn="ctr">
            <a:gradFill flip="none" rotWithShape="1">
              <a:gsLst>
                <a:gs pos="0">
                  <a:srgbClr val="055CD3"/>
                </a:gs>
                <a:gs pos="96000">
                  <a:srgbClr val="012D86">
                    <a:alpha val="0"/>
                  </a:srgbClr>
                </a:gs>
              </a:gsLst>
              <a:lin ang="18900000" scaled="1"/>
              <a:tileRect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10600030101010101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>
            <a:off x="-5776833" y="-5434517"/>
            <a:ext cx="17720212" cy="17720212"/>
          </a:xfrm>
          <a:prstGeom prst="ellipse">
            <a:avLst/>
          </a:prstGeom>
          <a:noFill/>
          <a:ln w="12700" cap="flat" cmpd="sng" algn="ctr">
            <a:gradFill flip="none" rotWithShape="1">
              <a:gsLst>
                <a:gs pos="0">
                  <a:srgbClr val="055CD3"/>
                </a:gs>
                <a:gs pos="4000">
                  <a:srgbClr val="012D86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10600030101010101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 rot="5400000">
            <a:off x="-3839842" y="2167720"/>
            <a:ext cx="856742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002147">
                    <a:alpha val="10000"/>
                  </a:srgbClr>
                </a:solidFill>
                <a:effectLst/>
                <a:uLnTx/>
                <a:uFillTx/>
                <a:latin typeface="优设标题黑" panose="00000500000000000000" charset="-122"/>
                <a:ea typeface="优设标题黑" panose="00000500000000000000" charset="-122"/>
                <a:cs typeface="+mn-cs"/>
              </a:rPr>
              <a:t>Contents</a:t>
            </a:r>
            <a:endParaRPr kumimoji="0" lang="en-US" altLang="zh-CN" sz="13800" b="0" i="0" u="none" strike="noStrike" kern="1200" cap="none" spc="0" normalizeH="0" baseline="0" noProof="0" dirty="0">
              <a:ln>
                <a:noFill/>
              </a:ln>
              <a:solidFill>
                <a:srgbClr val="002147">
                  <a:alpha val="10000"/>
                </a:srgbClr>
              </a:solidFill>
              <a:effectLst/>
              <a:uLnTx/>
              <a:uFillTx/>
              <a:latin typeface="优设标题黑" panose="00000500000000000000" charset="-122"/>
              <a:ea typeface="优设标题黑" panose="00000500000000000000" charset="-122"/>
              <a:cs typeface="+mn-cs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407795" y="2829561"/>
            <a:ext cx="3056255" cy="1445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目录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5876832" y="770984"/>
            <a:ext cx="2672080" cy="697230"/>
            <a:chOff x="9464" y="1430"/>
            <a:chExt cx="4208" cy="1098"/>
          </a:xfrm>
        </p:grpSpPr>
        <p:sp>
          <p:nvSpPr>
            <p:cNvPr id="19465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0938" y="1706"/>
              <a:ext cx="2734" cy="8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2800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OPPOSans M" panose="00020600040101010101" pitchFamily="18" charset="-122"/>
                </a:rPr>
                <a:t>项目背景</a:t>
              </a:r>
              <a:endParaRPr lang="zh-CN" altLang="en-US" sz="2800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OPPOSans M" panose="00020600040101010101" pitchFamily="18" charset="-122"/>
              </a:endParaRPr>
            </a:p>
          </p:txBody>
        </p:sp>
        <p:sp>
          <p:nvSpPr>
            <p:cNvPr id="78" name="椭圆 77"/>
            <p:cNvSpPr/>
            <p:nvPr>
              <p:custDataLst>
                <p:tags r:id="rId10"/>
              </p:custDataLst>
            </p:nvPr>
          </p:nvSpPr>
          <p:spPr>
            <a:xfrm>
              <a:off x="9464" y="1430"/>
              <a:ext cx="1040" cy="1076"/>
            </a:xfrm>
            <a:prstGeom prst="ellipse">
              <a:avLst/>
            </a:prstGeom>
            <a:gradFill>
              <a:gsLst>
                <a:gs pos="0">
                  <a:srgbClr val="3287FB"/>
                </a:gs>
                <a:gs pos="59000">
                  <a:srgbClr val="282EDD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20700" dist="228600" dir="5400000" algn="t" rotWithShape="0">
                <a:srgbClr val="012D86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  <a:sym typeface="Hanson" pitchFamily="2" charset="0"/>
                </a:rPr>
                <a:t>01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sym typeface="Hanson" pitchFamily="2" charset="0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1"/>
            </p:custDataLst>
          </p:nvPr>
        </p:nvGrpSpPr>
        <p:grpSpPr>
          <a:xfrm>
            <a:off x="6383898" y="2089233"/>
            <a:ext cx="2734945" cy="730885"/>
            <a:chOff x="10097" y="2927"/>
            <a:chExt cx="4307" cy="1151"/>
          </a:xfrm>
        </p:grpSpPr>
        <p:sp>
          <p:nvSpPr>
            <p:cNvPr id="19473" name="文本框 30"/>
            <p:cNvSpPr txBox="1"/>
            <p:nvPr>
              <p:custDataLst>
                <p:tags r:id="rId12"/>
              </p:custDataLst>
            </p:nvPr>
          </p:nvSpPr>
          <p:spPr>
            <a:xfrm>
              <a:off x="11515" y="3171"/>
              <a:ext cx="2889" cy="9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29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  <a:cs typeface="MiSans Light" panose="00000400000000000000" charset="-122"/>
                  <a:sym typeface="OPPOSans M" panose="00020600040101010101" pitchFamily="18" charset="-122"/>
                </a:rPr>
                <a:t>整体介绍</a:t>
              </a:r>
              <a:endParaRPr lang="zh-CN" altLang="en-US" sz="2800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OPPOSans M" panose="00020600040101010101" pitchFamily="18" charset="-122"/>
              </a:endParaRPr>
            </a:p>
          </p:txBody>
        </p:sp>
        <p:sp>
          <p:nvSpPr>
            <p:cNvPr id="79" name="椭圆 78"/>
            <p:cNvSpPr/>
            <p:nvPr>
              <p:custDataLst>
                <p:tags r:id="rId13"/>
              </p:custDataLst>
            </p:nvPr>
          </p:nvSpPr>
          <p:spPr>
            <a:xfrm>
              <a:off x="10097" y="2927"/>
              <a:ext cx="1066" cy="1077"/>
            </a:xfrm>
            <a:prstGeom prst="ellipse">
              <a:avLst/>
            </a:prstGeom>
            <a:gradFill>
              <a:gsLst>
                <a:gs pos="0">
                  <a:srgbClr val="3287FB"/>
                </a:gs>
                <a:gs pos="59000">
                  <a:srgbClr val="282EDD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20700" dist="228600" dir="5400000" algn="t" rotWithShape="0">
                <a:srgbClr val="012D86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  <a:sym typeface="Hanson" pitchFamily="2" charset="0"/>
                </a:rPr>
                <a:t>02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sym typeface="Hanson" pitchFamily="2" charset="0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4"/>
            </p:custDataLst>
          </p:nvPr>
        </p:nvGrpSpPr>
        <p:grpSpPr>
          <a:xfrm>
            <a:off x="6383898" y="3490967"/>
            <a:ext cx="3918585" cy="683895"/>
            <a:chOff x="10427" y="4425"/>
            <a:chExt cx="6171" cy="1077"/>
          </a:xfrm>
        </p:grpSpPr>
        <p:sp>
          <p:nvSpPr>
            <p:cNvPr id="82" name="文本框 30"/>
            <p:cNvSpPr txBox="1"/>
            <p:nvPr>
              <p:custDataLst>
                <p:tags r:id="rId15"/>
              </p:custDataLst>
            </p:nvPr>
          </p:nvSpPr>
          <p:spPr>
            <a:xfrm>
              <a:off x="11900" y="4607"/>
              <a:ext cx="4698" cy="8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OPPOSans M" panose="00020600040101010101" pitchFamily="18" charset="-122"/>
                </a:rPr>
                <a:t>细节</a:t>
              </a:r>
              <a:r>
                <a:rPr lang="zh-CN" altLang="en-US" sz="28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OPPOSans M" panose="00020600040101010101" pitchFamily="18" charset="-122"/>
                </a:rPr>
                <a:t>介绍</a:t>
              </a:r>
              <a:endParaRPr lang="zh-CN" altLang="en-US" sz="28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OPPOSans M" panose="00020600040101010101" pitchFamily="18" charset="-122"/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16"/>
              </p:custDataLst>
            </p:nvPr>
          </p:nvSpPr>
          <p:spPr>
            <a:xfrm>
              <a:off x="10427" y="4425"/>
              <a:ext cx="1023" cy="1077"/>
            </a:xfrm>
            <a:prstGeom prst="ellipse">
              <a:avLst/>
            </a:prstGeom>
            <a:gradFill>
              <a:gsLst>
                <a:gs pos="0">
                  <a:srgbClr val="3287FB"/>
                </a:gs>
                <a:gs pos="59000">
                  <a:srgbClr val="282EDD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20700" dist="228600" dir="5400000" algn="t" rotWithShape="0">
                <a:srgbClr val="012D86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  <a:sym typeface="Hanson" pitchFamily="2" charset="0"/>
                </a:rPr>
                <a:t>03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sym typeface="Hanson" pitchFamily="2" charset="0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7"/>
            </p:custDataLst>
          </p:nvPr>
        </p:nvGrpSpPr>
        <p:grpSpPr>
          <a:xfrm>
            <a:off x="5971926" y="4833884"/>
            <a:ext cx="3877310" cy="722630"/>
            <a:chOff x="10097" y="5923"/>
            <a:chExt cx="6106" cy="1138"/>
          </a:xfrm>
        </p:grpSpPr>
        <p:sp>
          <p:nvSpPr>
            <p:cNvPr id="26" name="文本框 30"/>
            <p:cNvSpPr txBox="1"/>
            <p:nvPr>
              <p:custDataLst>
                <p:tags r:id="rId18"/>
              </p:custDataLst>
            </p:nvPr>
          </p:nvSpPr>
          <p:spPr>
            <a:xfrm>
              <a:off x="11570" y="6180"/>
              <a:ext cx="4633" cy="88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spcCol="0" rtlCol="0" fromWordArt="0" anchor="t" anchorCtr="0" forceAA="0" compatLnSpc="0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28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OPPOSans M" panose="00020600040101010101" pitchFamily="18" charset="-122"/>
                </a:rPr>
                <a:t>发展战略</a:t>
              </a:r>
              <a:endParaRPr lang="zh-CN" altLang="en-US" sz="28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OPPOSans M" panose="00020600040101010101" pitchFamily="18" charset="-122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19"/>
              </p:custDataLst>
            </p:nvPr>
          </p:nvSpPr>
          <p:spPr>
            <a:xfrm>
              <a:off x="10097" y="5923"/>
              <a:ext cx="1023" cy="1077"/>
            </a:xfrm>
            <a:prstGeom prst="ellipse">
              <a:avLst/>
            </a:prstGeom>
            <a:gradFill>
              <a:gsLst>
                <a:gs pos="0">
                  <a:srgbClr val="3287FB"/>
                </a:gs>
                <a:gs pos="59000">
                  <a:srgbClr val="282EDD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20700" dist="228600" dir="5400000" algn="t" rotWithShape="0">
                <a:srgbClr val="012D86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  <a:sym typeface="Hanson" pitchFamily="2" charset="0"/>
                </a:rPr>
                <a:t>04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sym typeface="Hanson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空心弧 25"/>
          <p:cNvSpPr/>
          <p:nvPr>
            <p:custDataLst>
              <p:tags r:id="rId1"/>
            </p:custDataLst>
          </p:nvPr>
        </p:nvSpPr>
        <p:spPr>
          <a:xfrm>
            <a:off x="3437919" y="770919"/>
            <a:ext cx="5316162" cy="5316162"/>
          </a:xfrm>
          <a:prstGeom prst="blockArc">
            <a:avLst>
              <a:gd name="adj1" fmla="val 7778466"/>
              <a:gd name="adj2" fmla="val 3011537"/>
              <a:gd name="adj3" fmla="val 13741"/>
            </a:avLst>
          </a:prstGeom>
          <a:solidFill>
            <a:schemeClr val="bg1">
              <a:alpha val="2000"/>
            </a:schemeClr>
          </a:solidFill>
          <a:ln w="9525">
            <a:solidFill>
              <a:srgbClr val="6195E3">
                <a:alpha val="51000"/>
              </a:srgbClr>
            </a:solidFill>
          </a:ln>
          <a:effectLst>
            <a:outerShdw blurRad="1524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27" name="空心弧 26"/>
          <p:cNvSpPr/>
          <p:nvPr>
            <p:custDataLst>
              <p:tags r:id="rId2"/>
            </p:custDataLst>
          </p:nvPr>
        </p:nvSpPr>
        <p:spPr>
          <a:xfrm flipH="1">
            <a:off x="3437918" y="770918"/>
            <a:ext cx="5316161" cy="5316161"/>
          </a:xfrm>
          <a:prstGeom prst="blockArc">
            <a:avLst>
              <a:gd name="adj1" fmla="val 13949059"/>
              <a:gd name="adj2" fmla="val 3011537"/>
              <a:gd name="adj3" fmla="val 13741"/>
            </a:avLst>
          </a:prstGeom>
          <a:gradFill flip="none" rotWithShape="1">
            <a:gsLst>
              <a:gs pos="0">
                <a:srgbClr val="282EDD"/>
              </a:gs>
              <a:gs pos="90000">
                <a:srgbClr val="3878DC">
                  <a:alpha val="0"/>
                </a:srgbClr>
              </a:gs>
            </a:gsLst>
            <a:lin ang="2700000" scaled="1"/>
            <a:tileRect/>
          </a:gradFill>
          <a:ln w="9525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1" name="弧形 30"/>
          <p:cNvSpPr/>
          <p:nvPr>
            <p:custDataLst>
              <p:tags r:id="rId3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6381789"/>
              <a:gd name="adj2" fmla="val 12914627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200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7" name="弧形 36"/>
          <p:cNvSpPr/>
          <p:nvPr>
            <p:custDataLst>
              <p:tags r:id="rId4"/>
            </p:custDataLst>
          </p:nvPr>
        </p:nvSpPr>
        <p:spPr>
          <a:xfrm>
            <a:off x="3343812" y="676812"/>
            <a:ext cx="5504373" cy="5504373"/>
          </a:xfrm>
          <a:prstGeom prst="arc">
            <a:avLst>
              <a:gd name="adj1" fmla="val 1161975"/>
              <a:gd name="adj2" fmla="val 7097428"/>
            </a:avLst>
          </a:prstGeom>
          <a:noFill/>
          <a:ln w="9525">
            <a:gradFill flip="none" rotWithShape="1">
              <a:gsLst>
                <a:gs pos="0">
                  <a:srgbClr val="187C35">
                    <a:alpha val="25000"/>
                  </a:srgbClr>
                </a:gs>
                <a:gs pos="100000">
                  <a:srgbClr val="187C35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8" name="弧形 37"/>
          <p:cNvSpPr/>
          <p:nvPr>
            <p:custDataLst>
              <p:tags r:id="rId5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18863814"/>
              <a:gd name="adj2" fmla="val 1651070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>
            <p:custDataLst>
              <p:tags r:id="rId6"/>
            </p:custDataLst>
          </p:nvPr>
        </p:nvSpPr>
        <p:spPr>
          <a:xfrm flipH="1">
            <a:off x="2406717" y="-260285"/>
            <a:ext cx="7378565" cy="7378565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0" name="旁门左道PPT出品"/>
          <p:cNvSpPr/>
          <p:nvPr>
            <p:custDataLst>
              <p:tags r:id="rId7"/>
            </p:custDataLst>
          </p:nvPr>
        </p:nvSpPr>
        <p:spPr>
          <a:xfrm>
            <a:off x="4247144" y="1580144"/>
            <a:ext cx="3697711" cy="3697711"/>
          </a:xfrm>
          <a:prstGeom prst="ellipse">
            <a:avLst/>
          </a:prstGeom>
          <a:gradFill>
            <a:gsLst>
              <a:gs pos="0">
                <a:srgbClr val="0950F9">
                  <a:alpha val="4000"/>
                </a:srgbClr>
              </a:gs>
              <a:gs pos="100000">
                <a:srgbClr val="0950F9">
                  <a:alpha val="0"/>
                </a:srgbClr>
              </a:gs>
            </a:gsLst>
            <a:lin ang="5400000" scaled="1"/>
          </a:gradFill>
          <a:ln w="41275">
            <a:gradFill>
              <a:gsLst>
                <a:gs pos="0">
                  <a:schemeClr val="bg1"/>
                </a:gs>
                <a:gs pos="21000">
                  <a:srgbClr val="FFFFFF">
                    <a:alpha val="0"/>
                  </a:srgbClr>
                </a:gs>
                <a:gs pos="57000">
                  <a:srgbClr val="FFFFFF">
                    <a:alpha val="11000"/>
                  </a:srgbClr>
                </a:gs>
                <a:gs pos="89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cxnSp>
        <p:nvCxnSpPr>
          <p:cNvPr id="41" name="旁门左道PPT出品"/>
          <p:cNvCxnSpPr/>
          <p:nvPr>
            <p:custDataLst>
              <p:tags r:id="rId8"/>
            </p:custDataLst>
          </p:nvPr>
        </p:nvCxnSpPr>
        <p:spPr>
          <a:xfrm flipV="1">
            <a:off x="7264400" y="1321248"/>
            <a:ext cx="450850" cy="577402"/>
          </a:xfrm>
          <a:prstGeom prst="line">
            <a:avLst/>
          </a:prstGeom>
          <a:ln w="104775">
            <a:solidFill>
              <a:schemeClr val="bg1"/>
            </a:solidFill>
          </a:ln>
          <a:effectLst>
            <a:outerShdw blurRad="190500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10458686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3" name="旁门左道PPT出品"/>
          <p:cNvSpPr/>
          <p:nvPr>
            <p:custDataLst>
              <p:tags r:id="rId10"/>
            </p:custDataLst>
          </p:nvPr>
        </p:nvSpPr>
        <p:spPr>
          <a:xfrm flipH="1">
            <a:off x="9487937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1" name="图形 55"/>
          <p:cNvSpPr/>
          <p:nvPr>
            <p:custDataLst>
              <p:tags r:id="rId11"/>
            </p:custDataLst>
          </p:nvPr>
        </p:nvSpPr>
        <p:spPr>
          <a:xfrm>
            <a:off x="9668149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5" name="图形 59"/>
          <p:cNvSpPr/>
          <p:nvPr>
            <p:custDataLst>
              <p:tags r:id="rId12"/>
            </p:custDataLst>
          </p:nvPr>
        </p:nvSpPr>
        <p:spPr>
          <a:xfrm>
            <a:off x="10383226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8" name="椭圆 57"/>
          <p:cNvSpPr/>
          <p:nvPr>
            <p:custDataLst>
              <p:tags r:id="rId13"/>
            </p:custDataLst>
          </p:nvPr>
        </p:nvSpPr>
        <p:spPr>
          <a:xfrm>
            <a:off x="10292574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59" name="椭圆 58"/>
          <p:cNvSpPr/>
          <p:nvPr>
            <p:custDataLst>
              <p:tags r:id="rId14"/>
            </p:custDataLst>
          </p:nvPr>
        </p:nvSpPr>
        <p:spPr>
          <a:xfrm>
            <a:off x="9576324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0" name="椭圆 59"/>
          <p:cNvSpPr/>
          <p:nvPr>
            <p:custDataLst>
              <p:tags r:id="rId15"/>
            </p:custDataLst>
          </p:nvPr>
        </p:nvSpPr>
        <p:spPr>
          <a:xfrm>
            <a:off x="9980753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16"/>
            </p:custDataLst>
          </p:nvPr>
        </p:nvSpPr>
        <p:spPr>
          <a:xfrm flipH="1">
            <a:off x="1317844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8" name="旁门左道PPT出品"/>
          <p:cNvSpPr/>
          <p:nvPr>
            <p:custDataLst>
              <p:tags r:id="rId17"/>
            </p:custDataLst>
          </p:nvPr>
        </p:nvSpPr>
        <p:spPr>
          <a:xfrm>
            <a:off x="2309063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69" name="图形 55"/>
          <p:cNvSpPr/>
          <p:nvPr>
            <p:custDataLst>
              <p:tags r:id="rId18"/>
            </p:custDataLst>
          </p:nvPr>
        </p:nvSpPr>
        <p:spPr>
          <a:xfrm flipH="1">
            <a:off x="2083521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0" name="图形 59"/>
          <p:cNvSpPr/>
          <p:nvPr>
            <p:custDataLst>
              <p:tags r:id="rId19"/>
            </p:custDataLst>
          </p:nvPr>
        </p:nvSpPr>
        <p:spPr>
          <a:xfrm flipH="1">
            <a:off x="1390303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1" name="椭圆 70"/>
          <p:cNvSpPr/>
          <p:nvPr>
            <p:custDataLst>
              <p:tags r:id="rId20"/>
            </p:custDataLst>
          </p:nvPr>
        </p:nvSpPr>
        <p:spPr>
          <a:xfrm flipH="1">
            <a:off x="1642570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2" name="椭圆 71"/>
          <p:cNvSpPr/>
          <p:nvPr>
            <p:custDataLst>
              <p:tags r:id="rId21"/>
            </p:custDataLst>
          </p:nvPr>
        </p:nvSpPr>
        <p:spPr>
          <a:xfrm flipH="1">
            <a:off x="2479889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3" name="椭圆 72"/>
          <p:cNvSpPr/>
          <p:nvPr>
            <p:custDataLst>
              <p:tags r:id="rId22"/>
            </p:custDataLst>
          </p:nvPr>
        </p:nvSpPr>
        <p:spPr>
          <a:xfrm flipH="1">
            <a:off x="2160032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4" name="梯形 73"/>
          <p:cNvSpPr/>
          <p:nvPr>
            <p:custDataLst>
              <p:tags r:id="rId23"/>
            </p:custDataLst>
          </p:nvPr>
        </p:nvSpPr>
        <p:spPr>
          <a:xfrm>
            <a:off x="2761230" y="5278745"/>
            <a:ext cx="7041703" cy="693382"/>
          </a:xfrm>
          <a:prstGeom prst="trapezoid">
            <a:avLst>
              <a:gd name="adj" fmla="val 77514"/>
            </a:avLst>
          </a:prstGeom>
          <a:gradFill flip="none" rotWithShape="1">
            <a:gsLst>
              <a:gs pos="10000">
                <a:srgbClr val="282EDD">
                  <a:alpha val="0"/>
                </a:srgbClr>
              </a:gs>
              <a:gs pos="100000">
                <a:srgbClr val="282EDD">
                  <a:alpha val="2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242089" y="561374"/>
            <a:ext cx="18676590" cy="3894120"/>
            <a:chOff x="-3192128" y="203909"/>
            <a:chExt cx="18611850" cy="3894120"/>
          </a:xfrm>
        </p:grpSpPr>
        <p:sp>
          <p:nvSpPr>
            <p:cNvPr id="76" name="任意多边形: 形状 6"/>
            <p:cNvSpPr/>
            <p:nvPr>
              <p:custDataLst>
                <p:tags r:id="rId24"/>
              </p:custDataLst>
            </p:nvPr>
          </p:nvSpPr>
          <p:spPr>
            <a:xfrm>
              <a:off x="-2946417" y="203909"/>
              <a:ext cx="8734268" cy="3894120"/>
            </a:xfrm>
            <a:custGeom>
              <a:avLst/>
              <a:gdLst>
                <a:gd name="connsiteX0" fmla="*/ 190087 w 8734268"/>
                <a:gd name="connsiteY0" fmla="*/ 0 h 3894120"/>
                <a:gd name="connsiteX1" fmla="*/ 292975 w 8734268"/>
                <a:gd name="connsiteY1" fmla="*/ 234376 h 3894120"/>
                <a:gd name="connsiteX2" fmla="*/ 8354450 w 8734268"/>
                <a:gd name="connsiteY2" fmla="*/ 3878935 h 3894120"/>
                <a:gd name="connsiteX3" fmla="*/ 8734268 w 8734268"/>
                <a:gd name="connsiteY3" fmla="*/ 3894120 h 3894120"/>
                <a:gd name="connsiteX4" fmla="*/ 8354450 w 8734268"/>
                <a:gd name="connsiteY4" fmla="*/ 3887426 h 3894120"/>
                <a:gd name="connsiteX5" fmla="*/ 0 w 8734268"/>
                <a:gd name="connsiteY5" fmla="*/ 656141 h 3894120"/>
                <a:gd name="connsiteX6" fmla="*/ 189064 w 8734268"/>
                <a:gd name="connsiteY6" fmla="*/ 1545 h 389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268" h="3894120">
                  <a:moveTo>
                    <a:pt x="190087" y="0"/>
                  </a:moveTo>
                  <a:lnTo>
                    <a:pt x="292975" y="234376"/>
                  </a:lnTo>
                  <a:cubicBezTo>
                    <a:pt x="1249257" y="2188447"/>
                    <a:pt x="4443974" y="3670146"/>
                    <a:pt x="8354450" y="3878935"/>
                  </a:cubicBezTo>
                  <a:lnTo>
                    <a:pt x="8734268" y="3894120"/>
                  </a:lnTo>
                  <a:lnTo>
                    <a:pt x="8354450" y="3887426"/>
                  </a:lnTo>
                  <a:cubicBezTo>
                    <a:pt x="3661880" y="3721093"/>
                    <a:pt x="0" y="2337876"/>
                    <a:pt x="0" y="656141"/>
                  </a:cubicBezTo>
                  <a:cubicBezTo>
                    <a:pt x="0" y="431910"/>
                    <a:pt x="65101" y="212986"/>
                    <a:pt x="189064" y="1545"/>
                  </a:cubicBezTo>
                  <a:close/>
                </a:path>
              </a:pathLst>
            </a:custGeom>
            <a:solidFill>
              <a:srgbClr val="A7C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-3192128" y="203909"/>
              <a:ext cx="18611850" cy="3894120"/>
              <a:chOff x="-3192128" y="203909"/>
              <a:chExt cx="18611850" cy="3894120"/>
            </a:xfrm>
          </p:grpSpPr>
          <p:sp>
            <p:nvSpPr>
              <p:cNvPr id="78" name="任意多边形: 形状 32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6460593" y="203909"/>
                <a:ext cx="8734268" cy="3894120"/>
              </a:xfrm>
              <a:custGeom>
                <a:avLst/>
                <a:gdLst>
                  <a:gd name="connsiteX0" fmla="*/ 190087 w 8734268"/>
                  <a:gd name="connsiteY0" fmla="*/ 0 h 3894120"/>
                  <a:gd name="connsiteX1" fmla="*/ 292975 w 8734268"/>
                  <a:gd name="connsiteY1" fmla="*/ 234376 h 3894120"/>
                  <a:gd name="connsiteX2" fmla="*/ 8354450 w 8734268"/>
                  <a:gd name="connsiteY2" fmla="*/ 3878935 h 3894120"/>
                  <a:gd name="connsiteX3" fmla="*/ 8734268 w 8734268"/>
                  <a:gd name="connsiteY3" fmla="*/ 3894120 h 3894120"/>
                  <a:gd name="connsiteX4" fmla="*/ 8354450 w 8734268"/>
                  <a:gd name="connsiteY4" fmla="*/ 3887426 h 3894120"/>
                  <a:gd name="connsiteX5" fmla="*/ 0 w 8734268"/>
                  <a:gd name="connsiteY5" fmla="*/ 656141 h 3894120"/>
                  <a:gd name="connsiteX6" fmla="*/ 189064 w 8734268"/>
                  <a:gd name="connsiteY6" fmla="*/ 1545 h 389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34268" h="3894120">
                    <a:moveTo>
                      <a:pt x="190087" y="0"/>
                    </a:moveTo>
                    <a:lnTo>
                      <a:pt x="292975" y="234376"/>
                    </a:lnTo>
                    <a:cubicBezTo>
                      <a:pt x="1249257" y="2188447"/>
                      <a:pt x="4443974" y="3670146"/>
                      <a:pt x="8354450" y="3878935"/>
                    </a:cubicBezTo>
                    <a:lnTo>
                      <a:pt x="8734268" y="3894120"/>
                    </a:lnTo>
                    <a:lnTo>
                      <a:pt x="8354450" y="3887426"/>
                    </a:lnTo>
                    <a:cubicBezTo>
                      <a:pt x="3661880" y="3721093"/>
                      <a:pt x="0" y="2337876"/>
                      <a:pt x="0" y="656141"/>
                    </a:cubicBezTo>
                    <a:cubicBezTo>
                      <a:pt x="0" y="431910"/>
                      <a:pt x="65101" y="212986"/>
                      <a:pt x="189064" y="1545"/>
                    </a:cubicBezTo>
                    <a:close/>
                  </a:path>
                </a:pathLst>
              </a:custGeom>
              <a:solidFill>
                <a:srgbClr val="A7C4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任意多边形: 形状 35"/>
              <p:cNvSpPr/>
              <p:nvPr>
                <p:custDataLst>
                  <p:tags r:id="rId26"/>
                </p:custDataLst>
              </p:nvPr>
            </p:nvSpPr>
            <p:spPr>
              <a:xfrm>
                <a:off x="-3192128" y="203909"/>
                <a:ext cx="18611850" cy="3894120"/>
              </a:xfrm>
              <a:custGeom>
                <a:avLst/>
                <a:gdLst>
                  <a:gd name="connsiteX0" fmla="*/ 18421765 w 18611850"/>
                  <a:gd name="connsiteY0" fmla="*/ 0 h 2999823"/>
                  <a:gd name="connsiteX1" fmla="*/ 18422787 w 18611850"/>
                  <a:gd name="connsiteY1" fmla="*/ 1190 h 2999823"/>
                  <a:gd name="connsiteX2" fmla="*/ 18611850 w 18611850"/>
                  <a:gd name="connsiteY2" fmla="*/ 505456 h 2999823"/>
                  <a:gd name="connsiteX3" fmla="*/ 10257402 w 18611850"/>
                  <a:gd name="connsiteY3" fmla="*/ 2994666 h 2999823"/>
                  <a:gd name="connsiteX4" fmla="*/ 9877584 w 18611850"/>
                  <a:gd name="connsiteY4" fmla="*/ 2999823 h 2999823"/>
                  <a:gd name="connsiteX5" fmla="*/ 10257402 w 18611850"/>
                  <a:gd name="connsiteY5" fmla="*/ 2988125 h 2999823"/>
                  <a:gd name="connsiteX6" fmla="*/ 18318875 w 18611850"/>
                  <a:gd name="connsiteY6" fmla="*/ 180551 h 2999823"/>
                  <a:gd name="connsiteX7" fmla="*/ 190086 w 18611850"/>
                  <a:gd name="connsiteY7" fmla="*/ 0 h 2999823"/>
                  <a:gd name="connsiteX8" fmla="*/ 292975 w 18611850"/>
                  <a:gd name="connsiteY8" fmla="*/ 180551 h 2999823"/>
                  <a:gd name="connsiteX9" fmla="*/ 8354449 w 18611850"/>
                  <a:gd name="connsiteY9" fmla="*/ 2988125 h 2999823"/>
                  <a:gd name="connsiteX10" fmla="*/ 8734267 w 18611850"/>
                  <a:gd name="connsiteY10" fmla="*/ 2999823 h 2999823"/>
                  <a:gd name="connsiteX11" fmla="*/ 8354449 w 18611850"/>
                  <a:gd name="connsiteY11" fmla="*/ 2994666 h 2999823"/>
                  <a:gd name="connsiteX12" fmla="*/ 0 w 18611850"/>
                  <a:gd name="connsiteY12" fmla="*/ 505456 h 2999823"/>
                  <a:gd name="connsiteX13" fmla="*/ 189064 w 18611850"/>
                  <a:gd name="connsiteY13" fmla="*/ 1190 h 299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611850" h="2999823">
                    <a:moveTo>
                      <a:pt x="18421765" y="0"/>
                    </a:moveTo>
                    <a:lnTo>
                      <a:pt x="18422787" y="1190"/>
                    </a:lnTo>
                    <a:cubicBezTo>
                      <a:pt x="18546750" y="164073"/>
                      <a:pt x="18611850" y="332720"/>
                      <a:pt x="18611850" y="505456"/>
                    </a:cubicBezTo>
                    <a:cubicBezTo>
                      <a:pt x="18611850" y="1800975"/>
                      <a:pt x="14949971" y="2866532"/>
                      <a:pt x="10257402" y="2994666"/>
                    </a:cubicBezTo>
                    <a:lnTo>
                      <a:pt x="9877584" y="2999823"/>
                    </a:lnTo>
                    <a:lnTo>
                      <a:pt x="10257402" y="2988125"/>
                    </a:lnTo>
                    <a:cubicBezTo>
                      <a:pt x="14167876" y="2827285"/>
                      <a:pt x="17362593" y="1685863"/>
                      <a:pt x="18318875" y="180551"/>
                    </a:cubicBezTo>
                    <a:close/>
                    <a:moveTo>
                      <a:pt x="190086" y="0"/>
                    </a:moveTo>
                    <a:lnTo>
                      <a:pt x="292975" y="180551"/>
                    </a:lnTo>
                    <a:cubicBezTo>
                      <a:pt x="1249257" y="1685863"/>
                      <a:pt x="4443974" y="2827285"/>
                      <a:pt x="8354449" y="2988125"/>
                    </a:cubicBezTo>
                    <a:lnTo>
                      <a:pt x="8734267" y="2999823"/>
                    </a:lnTo>
                    <a:lnTo>
                      <a:pt x="8354449" y="2994666"/>
                    </a:lnTo>
                    <a:cubicBezTo>
                      <a:pt x="3661880" y="2866532"/>
                      <a:pt x="0" y="1800975"/>
                      <a:pt x="0" y="505456"/>
                    </a:cubicBezTo>
                    <a:cubicBezTo>
                      <a:pt x="0" y="332720"/>
                      <a:pt x="65101" y="164073"/>
                      <a:pt x="189064" y="1190"/>
                    </a:cubicBezTo>
                    <a:close/>
                  </a:path>
                </a:pathLst>
              </a:custGeom>
              <a:solidFill>
                <a:srgbClr val="282E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0" name="文本框 79"/>
          <p:cNvSpPr txBox="1"/>
          <p:nvPr>
            <p:custDataLst>
              <p:tags r:id="rId27"/>
            </p:custDataLst>
          </p:nvPr>
        </p:nvSpPr>
        <p:spPr>
          <a:xfrm>
            <a:off x="2798445" y="2527300"/>
            <a:ext cx="6683375" cy="1568450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960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项目背景</a:t>
            </a:r>
            <a:endParaRPr lang="zh-CN" altLang="en-US" sz="960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8"/>
            </p:custDataLst>
          </p:nvPr>
        </p:nvSpPr>
        <p:spPr>
          <a:xfrm>
            <a:off x="2779395" y="5118100"/>
            <a:ext cx="6683375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400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PART ONE</a:t>
            </a:r>
            <a:endParaRPr lang="zh-CN" altLang="en-US" sz="4000">
              <a:gradFill>
                <a:gsLst>
                  <a:gs pos="0">
                    <a:srgbClr val="6195E3"/>
                  </a:gs>
                  <a:gs pos="66000">
                    <a:srgbClr val="165FCF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2" name="灯片编号占位符 81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6467" y="96915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背景</a:t>
            </a:r>
            <a:endParaRPr lang="en-US" altLang="zh-CN" sz="40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"/>
            </p:custDataLst>
          </p:nvPr>
        </p:nvSpPr>
        <p:spPr>
          <a:xfrm>
            <a:off x="3260996" y="1554981"/>
            <a:ext cx="7800299" cy="1225264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blurRad="279400" dist="635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0" fontAlgn="base" hangingPunct="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"/>
            </p:custDataLst>
          </p:nvPr>
        </p:nvSpPr>
        <p:spPr>
          <a:xfrm>
            <a:off x="4092843" y="1341251"/>
            <a:ext cx="4686279" cy="463551"/>
          </a:xfrm>
          <a:prstGeom prst="rect">
            <a:avLst/>
          </a:prstGeom>
          <a:gradFill flip="none" rotWithShape="1">
            <a:gsLst>
              <a:gs pos="23000">
                <a:srgbClr val="005BAC">
                  <a:lumMod val="60000"/>
                  <a:lumOff val="40000"/>
                </a:srgbClr>
              </a:gs>
              <a:gs pos="75000">
                <a:srgbClr val="282EDD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dist="63500" dir="2700000" algn="tl" rotWithShape="0">
              <a:schemeClr val="accent1">
                <a:lumMod val="40000"/>
                <a:lumOff val="6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+mn-ea"/>
              </a:rPr>
              <a:t>开源生态的快速发展</a:t>
            </a:r>
            <a:endParaRPr lang="zh-CN" altLang="en-US" sz="2400" kern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38" name="六边形 37"/>
          <p:cNvSpPr/>
          <p:nvPr/>
        </p:nvSpPr>
        <p:spPr>
          <a:xfrm>
            <a:off x="775293" y="3141452"/>
            <a:ext cx="1587048" cy="136815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r>
              <a: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>
            <a:stCxn id="38" idx="5"/>
            <a:endCxn id="36" idx="1"/>
          </p:cNvCxnSpPr>
          <p:nvPr/>
        </p:nvCxnSpPr>
        <p:spPr>
          <a:xfrm flipV="1">
            <a:off x="2020448" y="2167613"/>
            <a:ext cx="1240548" cy="973839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38" idx="0"/>
            <a:endCxn id="80" idx="1"/>
          </p:cNvCxnSpPr>
          <p:nvPr/>
        </p:nvCxnSpPr>
        <p:spPr>
          <a:xfrm flipV="1">
            <a:off x="2362341" y="3823412"/>
            <a:ext cx="898656" cy="2115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38" idx="1"/>
            <a:endCxn id="84" idx="1"/>
          </p:cNvCxnSpPr>
          <p:nvPr/>
        </p:nvCxnSpPr>
        <p:spPr>
          <a:xfrm>
            <a:off x="2019813" y="4509603"/>
            <a:ext cx="1240155" cy="112014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/>
          <p:cNvSpPr txBox="1"/>
          <p:nvPr>
            <p:custDataLst>
              <p:tags r:id="rId3"/>
            </p:custDataLst>
          </p:nvPr>
        </p:nvSpPr>
        <p:spPr>
          <a:xfrm>
            <a:off x="3477019" y="1845309"/>
            <a:ext cx="7296433" cy="928370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全球影响力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：开源软件已成为现代软件开发的核心，中国在其中的贡献日益增加。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社区多样性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：开源社区汇聚了来自不同背景的技术爱好者、学生、专业开发者等，形成了一个充满活力和创新的生态系统。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4"/>
            </p:custDataLst>
          </p:nvPr>
        </p:nvSpPr>
        <p:spPr>
          <a:xfrm>
            <a:off x="3260996" y="3210783"/>
            <a:ext cx="7800299" cy="1225264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blurRad="279400" dist="635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0" fontAlgn="base" hangingPunct="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1" name="矩形 80"/>
          <p:cNvSpPr/>
          <p:nvPr>
            <p:custDataLst>
              <p:tags r:id="rId5"/>
            </p:custDataLst>
          </p:nvPr>
        </p:nvSpPr>
        <p:spPr>
          <a:xfrm>
            <a:off x="4092843" y="2997052"/>
            <a:ext cx="4686279" cy="463551"/>
          </a:xfrm>
          <a:prstGeom prst="rect">
            <a:avLst/>
          </a:prstGeom>
          <a:gradFill flip="none" rotWithShape="1">
            <a:gsLst>
              <a:gs pos="51000">
                <a:srgbClr val="005BAC">
                  <a:lumMod val="60000"/>
                  <a:lumOff val="40000"/>
                </a:srgbClr>
              </a:gs>
              <a:gs pos="75000">
                <a:srgbClr val="282EDD"/>
              </a:gs>
            </a:gsLst>
            <a:lin ang="18900000"/>
          </a:gradFill>
          <a:ln w="12700" cap="flat" cmpd="sng" algn="ctr">
            <a:noFill/>
            <a:prstDash val="solid"/>
            <a:miter lim="800000"/>
          </a:ln>
          <a:effectLst>
            <a:outerShdw dist="63500" dir="2700000" algn="tl" rotWithShape="0">
              <a:srgbClr val="3B8BF1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+mn-ea"/>
              </a:rPr>
              <a:t>开源项目的挑战</a:t>
            </a:r>
            <a:endParaRPr lang="zh-CN" altLang="en-US" sz="2400" kern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2" name="TextBox 12"/>
          <p:cNvSpPr txBox="1"/>
          <p:nvPr>
            <p:custDataLst>
              <p:tags r:id="rId6"/>
            </p:custDataLst>
          </p:nvPr>
        </p:nvSpPr>
        <p:spPr>
          <a:xfrm>
            <a:off x="3477019" y="3501109"/>
            <a:ext cx="7296433" cy="928370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任务分配难题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：随着项目规模扩大，如何高效分配任务给合适的贡献者成为关键问题。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新人融入困难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：新贡献者难以找到适合自己的切入点，容易流失。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技能匹配不足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：现有任务分配方式简单，难以全面评估贡献者的实际能力和兴趣。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>
            <p:custDataLst>
              <p:tags r:id="rId7"/>
            </p:custDataLst>
          </p:nvPr>
        </p:nvSpPr>
        <p:spPr>
          <a:xfrm>
            <a:off x="3260090" y="4866640"/>
            <a:ext cx="7800975" cy="152654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blurRad="279400" dist="635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0" fontAlgn="base" hangingPunct="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" name="矩形 84"/>
          <p:cNvSpPr/>
          <p:nvPr>
            <p:custDataLst>
              <p:tags r:id="rId8"/>
            </p:custDataLst>
          </p:nvPr>
        </p:nvSpPr>
        <p:spPr>
          <a:xfrm>
            <a:off x="4092843" y="4652853"/>
            <a:ext cx="4686279" cy="463551"/>
          </a:xfrm>
          <a:prstGeom prst="rect">
            <a:avLst/>
          </a:prstGeom>
          <a:gradFill flip="none" rotWithShape="1">
            <a:gsLst>
              <a:gs pos="75000">
                <a:srgbClr val="005BAC">
                  <a:lumMod val="60000"/>
                  <a:lumOff val="40000"/>
                </a:srgbClr>
              </a:gs>
              <a:gs pos="92000">
                <a:srgbClr val="282EDD"/>
              </a:gs>
            </a:gsLst>
            <a:lin ang="2700000"/>
          </a:gradFill>
          <a:ln w="12700" cap="flat" cmpd="sng" algn="ctr">
            <a:noFill/>
            <a:prstDash val="solid"/>
            <a:miter lim="800000"/>
          </a:ln>
          <a:effectLst>
            <a:outerShdw dist="63500" dir="2700000" algn="tl" rotWithShape="0">
              <a:srgbClr val="3B8BF1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+mn-ea"/>
              </a:rPr>
              <a:t>项目</a:t>
            </a:r>
            <a:r>
              <a:rPr lang="zh-CN" altLang="en-US" sz="2400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+mn-ea"/>
              </a:rPr>
              <a:t>目标</a:t>
            </a:r>
            <a:endParaRPr lang="zh-CN" altLang="en-US" sz="2400" kern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6" name="TextBox 15"/>
          <p:cNvSpPr txBox="1"/>
          <p:nvPr>
            <p:custDataLst>
              <p:tags r:id="rId9"/>
            </p:custDataLst>
          </p:nvPr>
        </p:nvSpPr>
        <p:spPr>
          <a:xfrm>
            <a:off x="3477260" y="5156835"/>
            <a:ext cx="7705090" cy="1208405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提升效率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通过构建知识图谱技术，实现更加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精准的任务推荐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，帮助开源项目更高效地完成工作。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促进成长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为每个贡献者提供个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性化的技能分析报告和发展建议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，助力他们在开源领域不断进步。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长期目标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：构建完整的开源贡献者成长平台，涵盖技能培训、社交互动、职业规划，形成健康可持续发展的开源生态系统。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69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69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69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93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43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93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 bldLvl="0" animBg="1"/>
      <p:bldP spid="38" grpId="0" bldLvl="0" animBg="1"/>
      <p:bldP spid="79" grpId="0"/>
      <p:bldP spid="79" grpId="1"/>
      <p:bldP spid="80" grpId="0" bldLvl="0" animBg="1"/>
      <p:bldP spid="81" grpId="0" bldLvl="0" animBg="1"/>
      <p:bldP spid="82" grpId="0"/>
      <p:bldP spid="82" grpId="1"/>
      <p:bldP spid="84" grpId="0" bldLvl="0" animBg="1"/>
      <p:bldP spid="85" grpId="0" bldLvl="0" animBg="1"/>
      <p:bldP spid="86" grpId="0"/>
      <p:bldP spid="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61552" y="103773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应用对象</a:t>
            </a:r>
            <a:endParaRPr lang="zh-CN" altLang="en-US" sz="40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-1615484" y="2342103"/>
            <a:ext cx="5728007" cy="320581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0079F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-1552831" y="1915860"/>
            <a:ext cx="3333166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7000">
                <a:srgbClr val="1D78FA">
                  <a:alpha val="4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-1937428" y="1307117"/>
            <a:ext cx="4833246" cy="4005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chemeClr val="accent1"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矩形: 圆角 53"/>
          <p:cNvSpPr/>
          <p:nvPr/>
        </p:nvSpPr>
        <p:spPr>
          <a:xfrm>
            <a:off x="613536" y="1756683"/>
            <a:ext cx="2907666" cy="6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188141" y="6317448"/>
            <a:ext cx="2667000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7000">
                <a:srgbClr val="1D78FA">
                  <a:alpha val="6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1008560" y="5911649"/>
            <a:ext cx="2569685" cy="4023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chemeClr val="accent1"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-1667247" y="5779570"/>
            <a:ext cx="3855638" cy="977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1"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-223342" y="6003118"/>
            <a:ext cx="1248521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 flipH="1">
            <a:off x="10411666" y="1915860"/>
            <a:ext cx="3333166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6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 flipH="1">
            <a:off x="9296183" y="1307117"/>
            <a:ext cx="4833246" cy="4005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: 圆角 60"/>
          <p:cNvSpPr/>
          <p:nvPr/>
        </p:nvSpPr>
        <p:spPr>
          <a:xfrm flipH="1">
            <a:off x="8670799" y="1756683"/>
            <a:ext cx="2907666" cy="674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/>
          <p:cNvSpPr/>
          <p:nvPr/>
        </p:nvSpPr>
        <p:spPr>
          <a:xfrm flipH="1">
            <a:off x="9336860" y="6317448"/>
            <a:ext cx="2667000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6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/>
          <p:cNvSpPr/>
          <p:nvPr/>
        </p:nvSpPr>
        <p:spPr>
          <a:xfrm flipH="1">
            <a:off x="8613756" y="5911649"/>
            <a:ext cx="2569685" cy="4023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矩形: 圆角 191"/>
          <p:cNvSpPr/>
          <p:nvPr/>
        </p:nvSpPr>
        <p:spPr>
          <a:xfrm flipH="1">
            <a:off x="10003610" y="5779570"/>
            <a:ext cx="3855638" cy="977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: 圆角 192"/>
          <p:cNvSpPr/>
          <p:nvPr/>
        </p:nvSpPr>
        <p:spPr>
          <a:xfrm flipH="1">
            <a:off x="11166822" y="6003118"/>
            <a:ext cx="1248521" cy="179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87000">
                <a:srgbClr val="1D78FA">
                  <a:alpha val="2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2099" y="3823331"/>
            <a:ext cx="2316796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注册申请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自身定位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优良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任务筛选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641619" y="2766056"/>
            <a:ext cx="231679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开源贡献者</a:t>
            </a:r>
            <a:endParaRPr lang="zh-CN" altLang="en-US" sz="2800" b="1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圆角矩形 91"/>
          <p:cNvSpPr/>
          <p:nvPr/>
        </p:nvSpPr>
        <p:spPr>
          <a:xfrm>
            <a:off x="394335" y="3413771"/>
            <a:ext cx="2844166" cy="4667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79F3"/>
            </a:solidFill>
          </a:ln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solidFill>
                  <a:srgbClr val="1D78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选择和</a:t>
            </a:r>
            <a:r>
              <a:rPr lang="zh-CN" altLang="en-US" sz="2400" b="1" spc="300" dirty="0">
                <a:solidFill>
                  <a:srgbClr val="1D78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b="1" spc="300" dirty="0">
              <a:solidFill>
                <a:srgbClr val="1D78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7772400" y="1191271"/>
            <a:ext cx="5727700" cy="2689225"/>
            <a:chOff x="12625" y="1744"/>
            <a:chExt cx="9020" cy="4235"/>
          </a:xfrm>
        </p:grpSpPr>
        <p:sp>
          <p:nvSpPr>
            <p:cNvPr id="199" name="矩形: 圆角 198"/>
            <p:cNvSpPr/>
            <p:nvPr/>
          </p:nvSpPr>
          <p:spPr>
            <a:xfrm>
              <a:off x="12625" y="1744"/>
              <a:ext cx="9020" cy="42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rgbClr val="0557CD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14292" y="3702"/>
              <a:ext cx="4570" cy="2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提高分配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报告指导任务分配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13821" y="2037"/>
              <a:ext cx="5301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66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开源项目维护者</a:t>
              </a:r>
              <a:endParaRPr lang="zh-CN" altLang="en-US" sz="2800" b="1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圆角矩形 91"/>
            <p:cNvSpPr/>
            <p:nvPr/>
          </p:nvSpPr>
          <p:spPr>
            <a:xfrm>
              <a:off x="14038" y="3057"/>
              <a:ext cx="4479" cy="7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79F3"/>
              </a:solidFill>
            </a:ln>
            <a:effectLst>
              <a:outerShdw blurRad="508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solidFill>
                    <a:srgbClr val="1D78F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管理与</a:t>
              </a:r>
              <a:r>
                <a:rPr lang="zh-CN" altLang="en-US" sz="2400" b="1" spc="300" dirty="0">
                  <a:solidFill>
                    <a:srgbClr val="1D78F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</a:t>
              </a:r>
              <a:endParaRPr lang="zh-CN" altLang="en-US" sz="2400" b="1" spc="300" dirty="0">
                <a:solidFill>
                  <a:srgbClr val="1D78F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7835900" y="3975111"/>
            <a:ext cx="5727700" cy="2689225"/>
            <a:chOff x="12625" y="1684"/>
            <a:chExt cx="9020" cy="4235"/>
          </a:xfrm>
        </p:grpSpPr>
        <p:sp>
          <p:nvSpPr>
            <p:cNvPr id="206" name="矩形: 圆角 67"/>
            <p:cNvSpPr/>
            <p:nvPr/>
          </p:nvSpPr>
          <p:spPr>
            <a:xfrm>
              <a:off x="12625" y="1684"/>
              <a:ext cx="9020" cy="42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rgbClr val="0557CD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14292" y="3702"/>
              <a:ext cx="4570" cy="2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集成任务推荐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培养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优秀人才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分析贡献者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行为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14428" y="2037"/>
              <a:ext cx="3648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66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开源社区平台</a:t>
              </a:r>
              <a:endParaRPr lang="zh-CN" altLang="en-US" sz="2800" b="1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圆角矩形 91"/>
            <p:cNvSpPr/>
            <p:nvPr/>
          </p:nvSpPr>
          <p:spPr>
            <a:xfrm>
              <a:off x="14038" y="3057"/>
              <a:ext cx="4479" cy="7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79F3"/>
              </a:solidFill>
            </a:ln>
            <a:effectLst>
              <a:outerShdw blurRad="50800"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pc="300" dirty="0">
                  <a:solidFill>
                    <a:srgbClr val="1D78F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推荐与评估</a:t>
              </a:r>
              <a:endParaRPr lang="zh-CN" altLang="en-US" sz="2000" b="1" spc="300" dirty="0">
                <a:solidFill>
                  <a:srgbClr val="1D78F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331845" y="1282076"/>
            <a:ext cx="5269230" cy="5269230"/>
            <a:chOff x="5592" y="2130"/>
            <a:chExt cx="8016" cy="8016"/>
          </a:xfrm>
        </p:grpSpPr>
        <p:sp>
          <p:nvSpPr>
            <p:cNvPr id="211" name="椭圆 210"/>
            <p:cNvSpPr/>
            <p:nvPr/>
          </p:nvSpPr>
          <p:spPr>
            <a:xfrm>
              <a:off x="5592" y="2130"/>
              <a:ext cx="8016" cy="8016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6000">
                  <a:srgbClr val="80D8F8">
                    <a:alpha val="100000"/>
                  </a:srgbClr>
                </a:gs>
                <a:gs pos="5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sx="102000" sy="102000" algn="ctr" rotWithShape="0">
                <a:srgbClr val="1D78F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7129" y="3667"/>
              <a:ext cx="4942" cy="4942"/>
            </a:xfrm>
            <a:prstGeom prst="ellipse">
              <a:avLst/>
            </a:prstGeom>
            <a:gradFill>
              <a:gsLst>
                <a:gs pos="20000">
                  <a:srgbClr val="1B75F5"/>
                </a:gs>
                <a:gs pos="90000">
                  <a:srgbClr val="0557CD"/>
                </a:gs>
              </a:gsLst>
              <a:lin ang="0" scaled="1"/>
            </a:gradFill>
            <a:ln>
              <a:noFill/>
            </a:ln>
            <a:effectLst>
              <a:outerShdw blurRad="1270000" sx="93000" sy="93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矩形 212"/>
            <p:cNvSpPr/>
            <p:nvPr/>
          </p:nvSpPr>
          <p:spPr>
            <a:xfrm>
              <a:off x="6461" y="2968"/>
              <a:ext cx="6279" cy="6279"/>
            </a:xfrm>
            <a:prstGeom prst="rect">
              <a:avLst/>
            </a:prstGeom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algn="ctr"/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6130" y="2442"/>
              <a:ext cx="6940" cy="6940"/>
            </a:xfrm>
            <a:prstGeom prst="rect">
              <a:avLst/>
            </a:prstGeom>
          </p:spPr>
          <p:txBody>
            <a:bodyPr wrap="square">
              <a:prstTxWarp prst="textArchDown">
                <a:avLst/>
              </a:prstTxWarp>
              <a:spAutoFit/>
            </a:bodyPr>
            <a:lstStyle/>
            <a:p>
              <a:pPr algn="ctr"/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7515" y="6227"/>
              <a:ext cx="4131" cy="1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有效对接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箭头: 环形 215"/>
            <p:cNvSpPr/>
            <p:nvPr/>
          </p:nvSpPr>
          <p:spPr>
            <a:xfrm rot="4500000">
              <a:off x="6217" y="2745"/>
              <a:ext cx="6825" cy="6825"/>
            </a:xfrm>
            <a:prstGeom prst="circularArrow">
              <a:avLst>
                <a:gd name="adj1" fmla="val 1445"/>
                <a:gd name="adj2" fmla="val 628298"/>
                <a:gd name="adj3" fmla="val 20093772"/>
                <a:gd name="adj4" fmla="val 11665335"/>
                <a:gd name="adj5" fmla="val 3983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rgbClr val="1D78F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17" name="箭头: 环形 216"/>
            <p:cNvSpPr/>
            <p:nvPr/>
          </p:nvSpPr>
          <p:spPr>
            <a:xfrm rot="15300000">
              <a:off x="6187" y="2745"/>
              <a:ext cx="6825" cy="6825"/>
            </a:xfrm>
            <a:prstGeom prst="circularArrow">
              <a:avLst>
                <a:gd name="adj1" fmla="val 1445"/>
                <a:gd name="adj2" fmla="val 628298"/>
                <a:gd name="adj3" fmla="val 20093772"/>
                <a:gd name="adj4" fmla="val 11665335"/>
                <a:gd name="adj5" fmla="val 3983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rgbClr val="1D78F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18" name="networking_292269"/>
            <p:cNvSpPr/>
            <p:nvPr/>
          </p:nvSpPr>
          <p:spPr>
            <a:xfrm>
              <a:off x="8954" y="4494"/>
              <a:ext cx="1290" cy="1497"/>
            </a:xfrm>
            <a:custGeom>
              <a:avLst/>
              <a:gdLst>
                <a:gd name="connsiteX0" fmla="*/ 386309 w 522819"/>
                <a:gd name="connsiteY0" fmla="*/ 464180 h 606722"/>
                <a:gd name="connsiteX1" fmla="*/ 472896 w 522819"/>
                <a:gd name="connsiteY1" fmla="*/ 464180 h 606722"/>
                <a:gd name="connsiteX2" fmla="*/ 522819 w 522819"/>
                <a:gd name="connsiteY2" fmla="*/ 514034 h 606722"/>
                <a:gd name="connsiteX3" fmla="*/ 522819 w 522819"/>
                <a:gd name="connsiteY3" fmla="*/ 585572 h 606722"/>
                <a:gd name="connsiteX4" fmla="*/ 501640 w 522819"/>
                <a:gd name="connsiteY4" fmla="*/ 606722 h 606722"/>
                <a:gd name="connsiteX5" fmla="*/ 357565 w 522819"/>
                <a:gd name="connsiteY5" fmla="*/ 606722 h 606722"/>
                <a:gd name="connsiteX6" fmla="*/ 336385 w 522819"/>
                <a:gd name="connsiteY6" fmla="*/ 585572 h 606722"/>
                <a:gd name="connsiteX7" fmla="*/ 336385 w 522819"/>
                <a:gd name="connsiteY7" fmla="*/ 514034 h 606722"/>
                <a:gd name="connsiteX8" fmla="*/ 386309 w 522819"/>
                <a:gd name="connsiteY8" fmla="*/ 464180 h 606722"/>
                <a:gd name="connsiteX9" fmla="*/ 428896 w 522819"/>
                <a:gd name="connsiteY9" fmla="*/ 334410 h 606722"/>
                <a:gd name="connsiteX10" fmla="*/ 493181 w 522819"/>
                <a:gd name="connsiteY10" fmla="*/ 398590 h 606722"/>
                <a:gd name="connsiteX11" fmla="*/ 428896 w 522819"/>
                <a:gd name="connsiteY11" fmla="*/ 462770 h 606722"/>
                <a:gd name="connsiteX12" fmla="*/ 364611 w 522819"/>
                <a:gd name="connsiteY12" fmla="*/ 398590 h 606722"/>
                <a:gd name="connsiteX13" fmla="*/ 428896 w 522819"/>
                <a:gd name="connsiteY13" fmla="*/ 334410 h 606722"/>
                <a:gd name="connsiteX14" fmla="*/ 92931 w 522819"/>
                <a:gd name="connsiteY14" fmla="*/ 314615 h 606722"/>
                <a:gd name="connsiteX15" fmla="*/ 117765 w 522819"/>
                <a:gd name="connsiteY15" fmla="*/ 331413 h 606722"/>
                <a:gd name="connsiteX16" fmla="*/ 261430 w 522819"/>
                <a:gd name="connsiteY16" fmla="*/ 449535 h 606722"/>
                <a:gd name="connsiteX17" fmla="*/ 282614 w 522819"/>
                <a:gd name="connsiteY17" fmla="*/ 470688 h 606722"/>
                <a:gd name="connsiteX18" fmla="*/ 261430 w 522819"/>
                <a:gd name="connsiteY18" fmla="*/ 491841 h 606722"/>
                <a:gd name="connsiteX19" fmla="*/ 76108 w 522819"/>
                <a:gd name="connsiteY19" fmla="*/ 339502 h 606722"/>
                <a:gd name="connsiteX20" fmla="*/ 92931 w 522819"/>
                <a:gd name="connsiteY20" fmla="*/ 314615 h 606722"/>
                <a:gd name="connsiteX21" fmla="*/ 49937 w 522819"/>
                <a:gd name="connsiteY21" fmla="*/ 129840 h 606722"/>
                <a:gd name="connsiteX22" fmla="*/ 136638 w 522819"/>
                <a:gd name="connsiteY22" fmla="*/ 129840 h 606722"/>
                <a:gd name="connsiteX23" fmla="*/ 186575 w 522819"/>
                <a:gd name="connsiteY23" fmla="*/ 179701 h 606722"/>
                <a:gd name="connsiteX24" fmla="*/ 186575 w 522819"/>
                <a:gd name="connsiteY24" fmla="*/ 251159 h 606722"/>
                <a:gd name="connsiteX25" fmla="*/ 165390 w 522819"/>
                <a:gd name="connsiteY25" fmla="*/ 272312 h 606722"/>
                <a:gd name="connsiteX26" fmla="*/ 21185 w 522819"/>
                <a:gd name="connsiteY26" fmla="*/ 272312 h 606722"/>
                <a:gd name="connsiteX27" fmla="*/ 0 w 522819"/>
                <a:gd name="connsiteY27" fmla="*/ 251159 h 606722"/>
                <a:gd name="connsiteX28" fmla="*/ 0 w 522819"/>
                <a:gd name="connsiteY28" fmla="*/ 179701 h 606722"/>
                <a:gd name="connsiteX29" fmla="*/ 49937 w 522819"/>
                <a:gd name="connsiteY29" fmla="*/ 129840 h 606722"/>
                <a:gd name="connsiteX30" fmla="*/ 261453 w 522819"/>
                <a:gd name="connsiteY30" fmla="*/ 114810 h 606722"/>
                <a:gd name="connsiteX31" fmla="*/ 446713 w 522819"/>
                <a:gd name="connsiteY31" fmla="*/ 267250 h 606722"/>
                <a:gd name="connsiteX32" fmla="*/ 429984 w 522819"/>
                <a:gd name="connsiteY32" fmla="*/ 292049 h 606722"/>
                <a:gd name="connsiteX33" fmla="*/ 425891 w 522819"/>
                <a:gd name="connsiteY33" fmla="*/ 292494 h 606722"/>
                <a:gd name="connsiteX34" fmla="*/ 405158 w 522819"/>
                <a:gd name="connsiteY34" fmla="*/ 275339 h 606722"/>
                <a:gd name="connsiteX35" fmla="*/ 261453 w 522819"/>
                <a:gd name="connsiteY35" fmla="*/ 157209 h 606722"/>
                <a:gd name="connsiteX36" fmla="*/ 240275 w 522819"/>
                <a:gd name="connsiteY36" fmla="*/ 135965 h 606722"/>
                <a:gd name="connsiteX37" fmla="*/ 261453 w 522819"/>
                <a:gd name="connsiteY37" fmla="*/ 114810 h 606722"/>
                <a:gd name="connsiteX38" fmla="*/ 94029 w 522819"/>
                <a:gd name="connsiteY38" fmla="*/ 0 h 606722"/>
                <a:gd name="connsiteX39" fmla="*/ 158279 w 522819"/>
                <a:gd name="connsiteY39" fmla="*/ 64215 h 606722"/>
                <a:gd name="connsiteX40" fmla="*/ 94029 w 522819"/>
                <a:gd name="connsiteY40" fmla="*/ 128430 h 606722"/>
                <a:gd name="connsiteX41" fmla="*/ 29779 w 522819"/>
                <a:gd name="connsiteY41" fmla="*/ 64215 h 606722"/>
                <a:gd name="connsiteX42" fmla="*/ 94029 w 522819"/>
                <a:gd name="connsiteY4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2819" h="606722">
                  <a:moveTo>
                    <a:pt x="386309" y="464180"/>
                  </a:moveTo>
                  <a:lnTo>
                    <a:pt x="472896" y="464180"/>
                  </a:lnTo>
                  <a:cubicBezTo>
                    <a:pt x="500483" y="464180"/>
                    <a:pt x="522819" y="486575"/>
                    <a:pt x="522819" y="514034"/>
                  </a:cubicBezTo>
                  <a:lnTo>
                    <a:pt x="522819" y="585572"/>
                  </a:lnTo>
                  <a:cubicBezTo>
                    <a:pt x="522819" y="597214"/>
                    <a:pt x="513386" y="606722"/>
                    <a:pt x="501640" y="606722"/>
                  </a:cubicBezTo>
                  <a:lnTo>
                    <a:pt x="357565" y="606722"/>
                  </a:lnTo>
                  <a:cubicBezTo>
                    <a:pt x="345818" y="606722"/>
                    <a:pt x="336385" y="597214"/>
                    <a:pt x="336385" y="585572"/>
                  </a:cubicBezTo>
                  <a:lnTo>
                    <a:pt x="336385" y="514034"/>
                  </a:lnTo>
                  <a:cubicBezTo>
                    <a:pt x="336385" y="486575"/>
                    <a:pt x="358722" y="464180"/>
                    <a:pt x="386309" y="464180"/>
                  </a:cubicBezTo>
                  <a:close/>
                  <a:moveTo>
                    <a:pt x="428896" y="334410"/>
                  </a:moveTo>
                  <a:cubicBezTo>
                    <a:pt x="464400" y="334410"/>
                    <a:pt x="493181" y="363144"/>
                    <a:pt x="493181" y="398590"/>
                  </a:cubicBezTo>
                  <a:cubicBezTo>
                    <a:pt x="493181" y="434036"/>
                    <a:pt x="464400" y="462770"/>
                    <a:pt x="428896" y="462770"/>
                  </a:cubicBezTo>
                  <a:cubicBezTo>
                    <a:pt x="393392" y="462770"/>
                    <a:pt x="364611" y="434036"/>
                    <a:pt x="364611" y="398590"/>
                  </a:cubicBezTo>
                  <a:cubicBezTo>
                    <a:pt x="364611" y="363144"/>
                    <a:pt x="393392" y="334410"/>
                    <a:pt x="428896" y="334410"/>
                  </a:cubicBezTo>
                  <a:close/>
                  <a:moveTo>
                    <a:pt x="92931" y="314615"/>
                  </a:moveTo>
                  <a:cubicBezTo>
                    <a:pt x="104413" y="312393"/>
                    <a:pt x="115540" y="319948"/>
                    <a:pt x="117765" y="331413"/>
                  </a:cubicBezTo>
                  <a:cubicBezTo>
                    <a:pt x="131028" y="399851"/>
                    <a:pt x="191466" y="449535"/>
                    <a:pt x="261430" y="449535"/>
                  </a:cubicBezTo>
                  <a:cubicBezTo>
                    <a:pt x="273179" y="449535"/>
                    <a:pt x="282614" y="459045"/>
                    <a:pt x="282614" y="470688"/>
                  </a:cubicBezTo>
                  <a:cubicBezTo>
                    <a:pt x="282614" y="482420"/>
                    <a:pt x="273179" y="491841"/>
                    <a:pt x="261430" y="491841"/>
                  </a:cubicBezTo>
                  <a:cubicBezTo>
                    <a:pt x="171261" y="491841"/>
                    <a:pt x="93287" y="427759"/>
                    <a:pt x="76108" y="339502"/>
                  </a:cubicBezTo>
                  <a:cubicBezTo>
                    <a:pt x="73882" y="327947"/>
                    <a:pt x="81448" y="316926"/>
                    <a:pt x="92931" y="314615"/>
                  </a:cubicBezTo>
                  <a:close/>
                  <a:moveTo>
                    <a:pt x="49937" y="129840"/>
                  </a:moveTo>
                  <a:lnTo>
                    <a:pt x="136638" y="129840"/>
                  </a:lnTo>
                  <a:cubicBezTo>
                    <a:pt x="164144" y="129840"/>
                    <a:pt x="186575" y="152148"/>
                    <a:pt x="186575" y="179701"/>
                  </a:cubicBezTo>
                  <a:lnTo>
                    <a:pt x="186575" y="251159"/>
                  </a:lnTo>
                  <a:cubicBezTo>
                    <a:pt x="186575" y="262802"/>
                    <a:pt x="177051" y="272312"/>
                    <a:pt x="165390" y="272312"/>
                  </a:cubicBezTo>
                  <a:lnTo>
                    <a:pt x="21185" y="272312"/>
                  </a:lnTo>
                  <a:cubicBezTo>
                    <a:pt x="9524" y="272312"/>
                    <a:pt x="0" y="262802"/>
                    <a:pt x="0" y="251159"/>
                  </a:cubicBezTo>
                  <a:lnTo>
                    <a:pt x="0" y="179701"/>
                  </a:lnTo>
                  <a:cubicBezTo>
                    <a:pt x="0" y="152148"/>
                    <a:pt x="22431" y="129840"/>
                    <a:pt x="49937" y="129840"/>
                  </a:cubicBezTo>
                  <a:close/>
                  <a:moveTo>
                    <a:pt x="261453" y="114810"/>
                  </a:moveTo>
                  <a:cubicBezTo>
                    <a:pt x="351680" y="114810"/>
                    <a:pt x="429628" y="178897"/>
                    <a:pt x="446713" y="267250"/>
                  </a:cubicBezTo>
                  <a:cubicBezTo>
                    <a:pt x="448937" y="278716"/>
                    <a:pt x="441463" y="289827"/>
                    <a:pt x="429984" y="292049"/>
                  </a:cubicBezTo>
                  <a:cubicBezTo>
                    <a:pt x="428649" y="292316"/>
                    <a:pt x="427226" y="292494"/>
                    <a:pt x="425891" y="292494"/>
                  </a:cubicBezTo>
                  <a:cubicBezTo>
                    <a:pt x="416014" y="292494"/>
                    <a:pt x="407116" y="285472"/>
                    <a:pt x="405158" y="275339"/>
                  </a:cubicBezTo>
                  <a:cubicBezTo>
                    <a:pt x="391811" y="206896"/>
                    <a:pt x="331392" y="157209"/>
                    <a:pt x="261453" y="157209"/>
                  </a:cubicBezTo>
                  <a:cubicBezTo>
                    <a:pt x="249796" y="157209"/>
                    <a:pt x="240275" y="147698"/>
                    <a:pt x="240275" y="135965"/>
                  </a:cubicBezTo>
                  <a:cubicBezTo>
                    <a:pt x="240275" y="124321"/>
                    <a:pt x="249796" y="114810"/>
                    <a:pt x="261453" y="114810"/>
                  </a:cubicBezTo>
                  <a:close/>
                  <a:moveTo>
                    <a:pt x="94029" y="0"/>
                  </a:moveTo>
                  <a:cubicBezTo>
                    <a:pt x="129513" y="0"/>
                    <a:pt x="158279" y="28750"/>
                    <a:pt x="158279" y="64215"/>
                  </a:cubicBezTo>
                  <a:cubicBezTo>
                    <a:pt x="158279" y="99680"/>
                    <a:pt x="129513" y="128430"/>
                    <a:pt x="94029" y="128430"/>
                  </a:cubicBezTo>
                  <a:cubicBezTo>
                    <a:pt x="58545" y="128430"/>
                    <a:pt x="29779" y="99680"/>
                    <a:pt x="29779" y="64215"/>
                  </a:cubicBezTo>
                  <a:cubicBezTo>
                    <a:pt x="29779" y="28750"/>
                    <a:pt x="58545" y="0"/>
                    <a:pt x="940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219" name="等腰三角形 218"/>
          <p:cNvSpPr/>
          <p:nvPr/>
        </p:nvSpPr>
        <p:spPr>
          <a:xfrm rot="5400000">
            <a:off x="7914005" y="3696346"/>
            <a:ext cx="734060" cy="501650"/>
          </a:xfrm>
          <a:prstGeom prst="triangle">
            <a:avLst/>
          </a:prstGeom>
          <a:gradFill>
            <a:gsLst>
              <a:gs pos="33000">
                <a:srgbClr val="1D78FA"/>
              </a:gs>
              <a:gs pos="100000">
                <a:schemeClr val="bg1">
                  <a:alpha val="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9192470" y="4866244"/>
            <a:ext cx="2417657" cy="1284424"/>
          </a:xfrm>
          <a:prstGeom prst="roundRect">
            <a:avLst>
              <a:gd name="adj" fmla="val 9141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blurRad="279400" dist="635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13225" y="4841985"/>
            <a:ext cx="2993300" cy="15297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需求匹配</a:t>
            </a: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差</a:t>
            </a:r>
            <a:endParaRPr lang="zh-CN" altLang="en-US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资源分配</a:t>
            </a: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不均</a:t>
            </a:r>
            <a:endParaRPr lang="zh-CN" altLang="en-US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反馈机制缺失</a:t>
            </a:r>
            <a:endParaRPr lang="zh-CN" altLang="en-US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36373" y="4920433"/>
            <a:ext cx="2417657" cy="1284424"/>
          </a:xfrm>
          <a:prstGeom prst="roundRect">
            <a:avLst>
              <a:gd name="adj" fmla="val 9141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blurRad="279400" dist="635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6467" y="96915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市场痛点</a:t>
            </a:r>
            <a:endParaRPr lang="zh-CN" altLang="en-US" sz="40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4164" y="2765584"/>
            <a:ext cx="2931795" cy="1460078"/>
            <a:chOff x="3219" y="6515"/>
            <a:chExt cx="5124" cy="2551"/>
          </a:xfrm>
        </p:grpSpPr>
        <p:sp>
          <p:nvSpPr>
            <p:cNvPr id="6635" name="椭圆 6634"/>
            <p:cNvSpPr/>
            <p:nvPr/>
          </p:nvSpPr>
          <p:spPr>
            <a:xfrm>
              <a:off x="4068" y="7488"/>
              <a:ext cx="3426" cy="1210"/>
            </a:xfrm>
            <a:prstGeom prst="ellipse">
              <a:avLst/>
            </a:prstGeom>
            <a:noFill/>
            <a:ln w="15875">
              <a:gradFill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36" name="椭圆 6635"/>
            <p:cNvSpPr/>
            <p:nvPr/>
          </p:nvSpPr>
          <p:spPr>
            <a:xfrm>
              <a:off x="3219" y="6569"/>
              <a:ext cx="5124" cy="181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37" name="椭圆 6636"/>
            <p:cNvSpPr/>
            <p:nvPr/>
          </p:nvSpPr>
          <p:spPr>
            <a:xfrm>
              <a:off x="4444" y="7049"/>
              <a:ext cx="2673" cy="944"/>
            </a:xfrm>
            <a:prstGeom prst="ellipse">
              <a:avLst/>
            </a:prstGeom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38" name="椭圆 6637"/>
            <p:cNvSpPr/>
            <p:nvPr/>
          </p:nvSpPr>
          <p:spPr>
            <a:xfrm>
              <a:off x="3889" y="7548"/>
              <a:ext cx="3784" cy="1336"/>
            </a:xfrm>
            <a:prstGeom prst="ellipse">
              <a:avLst/>
            </a:prstGeom>
            <a:noFill/>
            <a:ln w="12700">
              <a:gradFill>
                <a:gsLst>
                  <a:gs pos="1800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39" name="椭圆 6638"/>
            <p:cNvSpPr/>
            <p:nvPr/>
          </p:nvSpPr>
          <p:spPr>
            <a:xfrm>
              <a:off x="3654" y="7564"/>
              <a:ext cx="4253" cy="1502"/>
            </a:xfrm>
            <a:prstGeom prst="ellipse">
              <a:avLst/>
            </a:prstGeom>
            <a:noFill/>
            <a:ln w="9525">
              <a:gradFill>
                <a:gsLst>
                  <a:gs pos="6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792" y="6515"/>
              <a:ext cx="3741" cy="10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36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+mn-ea"/>
                </a:rPr>
                <a:t>贡献者</a:t>
              </a:r>
              <a:endParaRPr lang="zh-CN" altLang="en-US" sz="36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904649" y="2705543"/>
            <a:ext cx="2931795" cy="1446914"/>
            <a:chOff x="3219" y="6538"/>
            <a:chExt cx="5124" cy="2528"/>
          </a:xfrm>
        </p:grpSpPr>
        <p:sp>
          <p:nvSpPr>
            <p:cNvPr id="13" name="椭圆 12"/>
            <p:cNvSpPr/>
            <p:nvPr/>
          </p:nvSpPr>
          <p:spPr>
            <a:xfrm>
              <a:off x="4068" y="7488"/>
              <a:ext cx="3426" cy="1210"/>
            </a:xfrm>
            <a:prstGeom prst="ellipse">
              <a:avLst/>
            </a:prstGeom>
            <a:noFill/>
            <a:ln w="15875">
              <a:gradFill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219" y="6569"/>
              <a:ext cx="5124" cy="181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444" y="7049"/>
              <a:ext cx="2673" cy="944"/>
            </a:xfrm>
            <a:prstGeom prst="ellipse">
              <a:avLst/>
            </a:prstGeom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89" y="7548"/>
              <a:ext cx="3784" cy="1336"/>
            </a:xfrm>
            <a:prstGeom prst="ellipse">
              <a:avLst/>
            </a:prstGeom>
            <a:noFill/>
            <a:ln w="12700">
              <a:gradFill>
                <a:gsLst>
                  <a:gs pos="1800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654" y="7564"/>
              <a:ext cx="4253" cy="1502"/>
            </a:xfrm>
            <a:prstGeom prst="ellipse">
              <a:avLst/>
            </a:prstGeom>
            <a:noFill/>
            <a:ln w="9525">
              <a:gradFill>
                <a:gsLst>
                  <a:gs pos="6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73" y="6538"/>
              <a:ext cx="3741" cy="10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165FCF">
                  <a:alpha val="40000"/>
                </a:srgb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36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腾讯体" panose="02010600010101010101" charset="-122"/>
                  <a:ea typeface="腾讯体" panose="02010600010101010101" charset="-122"/>
                  <a:cs typeface="MiSans Light" panose="00000400000000000000" charset="-122"/>
                  <a:sym typeface="+mn-ea"/>
                </a:rPr>
                <a:t>任务</a:t>
              </a:r>
              <a:endParaRPr lang="zh-CN" altLang="en-US" sz="36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33240" y="1639570"/>
            <a:ext cx="3537585" cy="4125595"/>
            <a:chOff x="7533783" y="2068961"/>
            <a:chExt cx="3537758" cy="4125427"/>
          </a:xfrm>
        </p:grpSpPr>
        <p:sp>
          <p:nvSpPr>
            <p:cNvPr id="141" name="椭圆 140"/>
            <p:cNvSpPr/>
            <p:nvPr/>
          </p:nvSpPr>
          <p:spPr>
            <a:xfrm>
              <a:off x="7820580" y="2068961"/>
              <a:ext cx="2967015" cy="2967015"/>
            </a:xfrm>
            <a:prstGeom prst="ellipse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75000">
                  <a:schemeClr val="accent1"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142" name="图片 141" descr="图片包含 物体, 亮, 灯光, 大&#10;&#10;描述已自动生成"/>
            <p:cNvPicPr>
              <a:picLocks noChangeAspect="1"/>
            </p:cNvPicPr>
            <p:nvPr/>
          </p:nvPicPr>
          <p:blipFill>
            <a:blip r:embed="rId1" cstate="print">
              <a:alphaModFix amt="75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580" y="2068963"/>
              <a:ext cx="2967015" cy="2967013"/>
            </a:xfrm>
            <a:prstGeom prst="rect">
              <a:avLst/>
            </a:prstGeom>
          </p:spPr>
        </p:pic>
        <p:sp>
          <p:nvSpPr>
            <p:cNvPr id="201" name="椭圆 200"/>
            <p:cNvSpPr/>
            <p:nvPr/>
          </p:nvSpPr>
          <p:spPr>
            <a:xfrm>
              <a:off x="7533783" y="5076571"/>
              <a:ext cx="3537758" cy="1117817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8160962" y="5194073"/>
              <a:ext cx="2283401" cy="70187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03" name="椭圆 202"/>
            <p:cNvSpPr/>
            <p:nvPr/>
          </p:nvSpPr>
          <p:spPr>
            <a:xfrm>
              <a:off x="8118611" y="5194073"/>
              <a:ext cx="2368103" cy="755377"/>
            </a:xfrm>
            <a:prstGeom prst="ellipse">
              <a:avLst/>
            </a:prstGeom>
            <a:noFill/>
            <a:ln w="6350">
              <a:gradFill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8448593" y="5154612"/>
              <a:ext cx="1677259" cy="468503"/>
            </a:xfrm>
            <a:custGeom>
              <a:avLst/>
              <a:gdLst>
                <a:gd name="connsiteX0" fmla="*/ 2011893 w 4023785"/>
                <a:gd name="connsiteY0" fmla="*/ 0 h 1123950"/>
                <a:gd name="connsiteX1" fmla="*/ 3680186 w 4023785"/>
                <a:gd name="connsiteY1" fmla="*/ 247770 h 1123950"/>
                <a:gd name="connsiteX2" fmla="*/ 3795252 w 4023785"/>
                <a:gd name="connsiteY2" fmla="*/ 306985 h 1123950"/>
                <a:gd name="connsiteX3" fmla="*/ 4023783 w 4023785"/>
                <a:gd name="connsiteY3" fmla="*/ 306985 h 1123950"/>
                <a:gd name="connsiteX4" fmla="*/ 4023783 w 4023785"/>
                <a:gd name="connsiteY4" fmla="*/ 560456 h 1123950"/>
                <a:gd name="connsiteX5" fmla="*/ 4023237 w 4023785"/>
                <a:gd name="connsiteY5" fmla="*/ 560456 h 1123950"/>
                <a:gd name="connsiteX6" fmla="*/ 4023785 w 4023785"/>
                <a:gd name="connsiteY6" fmla="*/ 561975 h 1123950"/>
                <a:gd name="connsiteX7" fmla="*/ 2011893 w 4023785"/>
                <a:gd name="connsiteY7" fmla="*/ 1123950 h 1123950"/>
                <a:gd name="connsiteX8" fmla="*/ 1 w 4023785"/>
                <a:gd name="connsiteY8" fmla="*/ 561975 h 1123950"/>
                <a:gd name="connsiteX9" fmla="*/ 549 w 4023785"/>
                <a:gd name="connsiteY9" fmla="*/ 560456 h 1123950"/>
                <a:gd name="connsiteX10" fmla="*/ 0 w 4023785"/>
                <a:gd name="connsiteY10" fmla="*/ 560456 h 1123950"/>
                <a:gd name="connsiteX11" fmla="*/ 0 w 4023785"/>
                <a:gd name="connsiteY11" fmla="*/ 306985 h 1123950"/>
                <a:gd name="connsiteX12" fmla="*/ 228534 w 4023785"/>
                <a:gd name="connsiteY12" fmla="*/ 306985 h 1123950"/>
                <a:gd name="connsiteX13" fmla="*/ 343601 w 4023785"/>
                <a:gd name="connsiteY13" fmla="*/ 247770 h 1123950"/>
                <a:gd name="connsiteX14" fmla="*/ 2011893 w 4023785"/>
                <a:gd name="connsiteY14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23785" h="1123950">
                  <a:moveTo>
                    <a:pt x="2011893" y="0"/>
                  </a:moveTo>
                  <a:cubicBezTo>
                    <a:pt x="2706354" y="0"/>
                    <a:pt x="3318634" y="98283"/>
                    <a:pt x="3680186" y="247770"/>
                  </a:cubicBezTo>
                  <a:lnTo>
                    <a:pt x="3795252" y="306985"/>
                  </a:lnTo>
                  <a:lnTo>
                    <a:pt x="4023783" y="306985"/>
                  </a:lnTo>
                  <a:lnTo>
                    <a:pt x="4023783" y="560456"/>
                  </a:lnTo>
                  <a:lnTo>
                    <a:pt x="4023237" y="560456"/>
                  </a:lnTo>
                  <a:lnTo>
                    <a:pt x="4023785" y="561975"/>
                  </a:lnTo>
                  <a:cubicBezTo>
                    <a:pt x="4023785" y="872345"/>
                    <a:pt x="3123030" y="1123950"/>
                    <a:pt x="2011893" y="1123950"/>
                  </a:cubicBezTo>
                  <a:cubicBezTo>
                    <a:pt x="900756" y="1123950"/>
                    <a:pt x="1" y="872345"/>
                    <a:pt x="1" y="561975"/>
                  </a:cubicBezTo>
                  <a:lnTo>
                    <a:pt x="549" y="560456"/>
                  </a:lnTo>
                  <a:lnTo>
                    <a:pt x="0" y="560456"/>
                  </a:lnTo>
                  <a:lnTo>
                    <a:pt x="0" y="306985"/>
                  </a:lnTo>
                  <a:lnTo>
                    <a:pt x="228534" y="306985"/>
                  </a:lnTo>
                  <a:lnTo>
                    <a:pt x="343601" y="247770"/>
                  </a:lnTo>
                  <a:cubicBezTo>
                    <a:pt x="705152" y="98283"/>
                    <a:pt x="1317433" y="0"/>
                    <a:pt x="2011893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54000"/>
                  </a:schemeClr>
                </a:gs>
                <a:gs pos="28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8448593" y="5047000"/>
              <a:ext cx="1677258" cy="46850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8205077" y="4743487"/>
              <a:ext cx="2166000" cy="666167"/>
            </a:xfrm>
            <a:prstGeom prst="ellipse">
              <a:avLst/>
            </a:prstGeom>
            <a:noFill/>
            <a:ln w="9525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cxnSp>
          <p:nvCxnSpPr>
            <p:cNvPr id="208" name="直接连接符 207"/>
            <p:cNvCxnSpPr/>
            <p:nvPr/>
          </p:nvCxnSpPr>
          <p:spPr>
            <a:xfrm>
              <a:off x="8042733" y="5017630"/>
              <a:ext cx="0" cy="443563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10640657" y="5545009"/>
              <a:ext cx="0" cy="443563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10522338" y="4743487"/>
              <a:ext cx="0" cy="626053"/>
            </a:xfrm>
            <a:prstGeom prst="line">
              <a:avLst/>
            </a:prstGeom>
            <a:ln w="44450"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椭圆 245"/>
            <p:cNvSpPr/>
            <p:nvPr/>
          </p:nvSpPr>
          <p:spPr>
            <a:xfrm>
              <a:off x="7820580" y="2068961"/>
              <a:ext cx="2967015" cy="2967015"/>
            </a:xfrm>
            <a:prstGeom prst="ellipse">
              <a:avLst/>
            </a:prstGeom>
            <a:gradFill>
              <a:gsLst>
                <a:gs pos="2200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170120" y="2839544"/>
              <a:ext cx="2316593" cy="1793178"/>
              <a:chOff x="8033759" y="2798936"/>
              <a:chExt cx="2164289" cy="167528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033759" y="3509633"/>
                <a:ext cx="2164289" cy="96458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rgbClr val="165FCF">
                    <a:alpha val="40000"/>
                  </a:srgb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3400" b="1" dirty="0">
                    <a:gradFill>
                      <a:gsLst>
                        <a:gs pos="0">
                          <a:srgbClr val="6195E3"/>
                        </a:gs>
                        <a:gs pos="66000">
                          <a:srgbClr val="282EDD"/>
                        </a:gs>
                      </a:gsLst>
                      <a:lin ang="16200000" scaled="0"/>
                    </a:gradFill>
                    <a:latin typeface="黑体" panose="02010609060101010101" pitchFamily="49" charset="-122"/>
                    <a:ea typeface="黑体" panose="02010609060101010101" pitchFamily="49" charset="-122"/>
                    <a:cs typeface="MiSans Light" panose="00000400000000000000" charset="-122"/>
                    <a:sym typeface="+mn-ea"/>
                  </a:rPr>
                  <a:t>结构性</a:t>
                </a:r>
                <a:endParaRPr lang="en-US" altLang="zh-CN" sz="34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  <a:cs typeface="MiSans Light" panose="00000400000000000000" charset="-122"/>
                  <a:sym typeface="+mn-ea"/>
                </a:endParaRPr>
              </a:p>
              <a:p>
                <a:pPr lvl="0" 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3400" b="1" dirty="0">
                    <a:gradFill>
                      <a:gsLst>
                        <a:gs pos="0">
                          <a:srgbClr val="6195E3"/>
                        </a:gs>
                        <a:gs pos="66000">
                          <a:srgbClr val="282EDD"/>
                        </a:gs>
                      </a:gsLst>
                      <a:lin ang="16200000" scaled="0"/>
                    </a:gradFill>
                    <a:latin typeface="黑体" panose="02010609060101010101" pitchFamily="49" charset="-122"/>
                    <a:ea typeface="黑体" panose="02010609060101010101" pitchFamily="49" charset="-122"/>
                    <a:cs typeface="MiSans Light" panose="00000400000000000000" charset="-122"/>
                    <a:sym typeface="+mn-ea"/>
                  </a:rPr>
                  <a:t>矛盾</a:t>
                </a:r>
                <a:endParaRPr lang="zh-CN" altLang="en-US" sz="3400" b="1" dirty="0">
                  <a:gradFill>
                    <a:gsLst>
                      <a:gs pos="0">
                        <a:srgbClr val="6195E3"/>
                      </a:gs>
                      <a:gs pos="66000">
                        <a:srgbClr val="282EDD"/>
                      </a:gs>
                    </a:gsLst>
                    <a:lin ang="162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  <a:cs typeface="MiSans Light" panose="00000400000000000000" charset="-122"/>
                  <a:sym typeface="+mn-ea"/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8752494" y="2798936"/>
                <a:ext cx="681358" cy="681358"/>
                <a:chOff x="-8894048" y="14797206"/>
                <a:chExt cx="6296025" cy="6296025"/>
              </a:xfrm>
              <a:solidFill>
                <a:schemeClr val="accent1"/>
              </a:solidFill>
              <a:effectLst/>
            </p:grpSpPr>
            <p:sp>
              <p:nvSpPr>
                <p:cNvPr id="1084" name="任意多边形: 形状 1083"/>
                <p:cNvSpPr/>
                <p:nvPr/>
              </p:nvSpPr>
              <p:spPr>
                <a:xfrm>
                  <a:off x="-8894048" y="14797206"/>
                  <a:ext cx="6296025" cy="6296025"/>
                </a:xfrm>
                <a:custGeom>
                  <a:avLst/>
                  <a:gdLst>
                    <a:gd name="connsiteX0" fmla="*/ 6296025 w 6296025"/>
                    <a:gd name="connsiteY0" fmla="*/ 3249561 h 6296025"/>
                    <a:gd name="connsiteX1" fmla="*/ 6296025 w 6296025"/>
                    <a:gd name="connsiteY1" fmla="*/ 609293 h 6296025"/>
                    <a:gd name="connsiteX2" fmla="*/ 4874342 w 6296025"/>
                    <a:gd name="connsiteY2" fmla="*/ 609293 h 6296025"/>
                    <a:gd name="connsiteX3" fmla="*/ 4874342 w 6296025"/>
                    <a:gd name="connsiteY3" fmla="*/ 0 h 6296025"/>
                    <a:gd name="connsiteX4" fmla="*/ 1421683 w 6296025"/>
                    <a:gd name="connsiteY4" fmla="*/ 0 h 6296025"/>
                    <a:gd name="connsiteX5" fmla="*/ 1421683 w 6296025"/>
                    <a:gd name="connsiteY5" fmla="*/ 609293 h 6296025"/>
                    <a:gd name="connsiteX6" fmla="*/ 0 w 6296025"/>
                    <a:gd name="connsiteY6" fmla="*/ 609293 h 6296025"/>
                    <a:gd name="connsiteX7" fmla="*/ 0 w 6296025"/>
                    <a:gd name="connsiteY7" fmla="*/ 3249561 h 6296025"/>
                    <a:gd name="connsiteX8" fmla="*/ 609293 w 6296025"/>
                    <a:gd name="connsiteY8" fmla="*/ 3249561 h 6296025"/>
                    <a:gd name="connsiteX9" fmla="*/ 609293 w 6296025"/>
                    <a:gd name="connsiteY9" fmla="*/ 4787226 h 6296025"/>
                    <a:gd name="connsiteX10" fmla="*/ 304646 w 6296025"/>
                    <a:gd name="connsiteY10" fmla="*/ 5178989 h 6296025"/>
                    <a:gd name="connsiteX11" fmla="*/ 710842 w 6296025"/>
                    <a:gd name="connsiteY11" fmla="*/ 5585184 h 6296025"/>
                    <a:gd name="connsiteX12" fmla="*/ 1102608 w 6296025"/>
                    <a:gd name="connsiteY12" fmla="*/ 5280537 h 6296025"/>
                    <a:gd name="connsiteX13" fmla="*/ 2030976 w 6296025"/>
                    <a:gd name="connsiteY13" fmla="*/ 5280537 h 6296025"/>
                    <a:gd name="connsiteX14" fmla="*/ 2030976 w 6296025"/>
                    <a:gd name="connsiteY14" fmla="*/ 5455328 h 6296025"/>
                    <a:gd name="connsiteX15" fmla="*/ 2280380 w 6296025"/>
                    <a:gd name="connsiteY15" fmla="*/ 5538382 h 6296025"/>
                    <a:gd name="connsiteX16" fmla="*/ 2162774 w 6296025"/>
                    <a:gd name="connsiteY16" fmla="*/ 5773455 h 6296025"/>
                    <a:gd name="connsiteX17" fmla="*/ 2553546 w 6296025"/>
                    <a:gd name="connsiteY17" fmla="*/ 6164228 h 6296025"/>
                    <a:gd name="connsiteX18" fmla="*/ 2788530 w 6296025"/>
                    <a:gd name="connsiteY18" fmla="*/ 6046710 h 6296025"/>
                    <a:gd name="connsiteX19" fmla="*/ 2871673 w 6296025"/>
                    <a:gd name="connsiteY19" fmla="*/ 6296025 h 6296025"/>
                    <a:gd name="connsiteX20" fmla="*/ 3424251 w 6296025"/>
                    <a:gd name="connsiteY20" fmla="*/ 6296025 h 6296025"/>
                    <a:gd name="connsiteX21" fmla="*/ 3507406 w 6296025"/>
                    <a:gd name="connsiteY21" fmla="*/ 6046710 h 6296025"/>
                    <a:gd name="connsiteX22" fmla="*/ 3742378 w 6296025"/>
                    <a:gd name="connsiteY22" fmla="*/ 6164228 h 6296025"/>
                    <a:gd name="connsiteX23" fmla="*/ 4133150 w 6296025"/>
                    <a:gd name="connsiteY23" fmla="*/ 5773455 h 6296025"/>
                    <a:gd name="connsiteX24" fmla="*/ 4015544 w 6296025"/>
                    <a:gd name="connsiteY24" fmla="*/ 5538382 h 6296025"/>
                    <a:gd name="connsiteX25" fmla="*/ 4265049 w 6296025"/>
                    <a:gd name="connsiteY25" fmla="*/ 5455328 h 6296025"/>
                    <a:gd name="connsiteX26" fmla="*/ 4265049 w 6296025"/>
                    <a:gd name="connsiteY26" fmla="*/ 5280537 h 6296025"/>
                    <a:gd name="connsiteX27" fmla="*/ 5193421 w 6296025"/>
                    <a:gd name="connsiteY27" fmla="*/ 5280537 h 6296025"/>
                    <a:gd name="connsiteX28" fmla="*/ 5585184 w 6296025"/>
                    <a:gd name="connsiteY28" fmla="*/ 5585184 h 6296025"/>
                    <a:gd name="connsiteX29" fmla="*/ 5991379 w 6296025"/>
                    <a:gd name="connsiteY29" fmla="*/ 5178989 h 6296025"/>
                    <a:gd name="connsiteX30" fmla="*/ 5686733 w 6296025"/>
                    <a:gd name="connsiteY30" fmla="*/ 4787226 h 6296025"/>
                    <a:gd name="connsiteX31" fmla="*/ 5686733 w 6296025"/>
                    <a:gd name="connsiteY31" fmla="*/ 3249561 h 6296025"/>
                    <a:gd name="connsiteX32" fmla="*/ 4874342 w 6296025"/>
                    <a:gd name="connsiteY32" fmla="*/ 3046464 h 6296025"/>
                    <a:gd name="connsiteX33" fmla="*/ 4874342 w 6296025"/>
                    <a:gd name="connsiteY33" fmla="*/ 2437171 h 6296025"/>
                    <a:gd name="connsiteX34" fmla="*/ 6092928 w 6296025"/>
                    <a:gd name="connsiteY34" fmla="*/ 2437171 h 6296025"/>
                    <a:gd name="connsiteX35" fmla="*/ 6092928 w 6296025"/>
                    <a:gd name="connsiteY35" fmla="*/ 3046464 h 6296025"/>
                    <a:gd name="connsiteX36" fmla="*/ 1726329 w 6296025"/>
                    <a:gd name="connsiteY36" fmla="*/ 3046464 h 6296025"/>
                    <a:gd name="connsiteX37" fmla="*/ 1624781 w 6296025"/>
                    <a:gd name="connsiteY37" fmla="*/ 3046464 h 6296025"/>
                    <a:gd name="connsiteX38" fmla="*/ 1624781 w 6296025"/>
                    <a:gd name="connsiteY38" fmla="*/ 2234074 h 6296025"/>
                    <a:gd name="connsiteX39" fmla="*/ 4671245 w 6296025"/>
                    <a:gd name="connsiteY39" fmla="*/ 2234074 h 6296025"/>
                    <a:gd name="connsiteX40" fmla="*/ 4671245 w 6296025"/>
                    <a:gd name="connsiteY40" fmla="*/ 3046464 h 6296025"/>
                    <a:gd name="connsiteX41" fmla="*/ 4874342 w 6296025"/>
                    <a:gd name="connsiteY41" fmla="*/ 1624781 h 6296025"/>
                    <a:gd name="connsiteX42" fmla="*/ 6092928 w 6296025"/>
                    <a:gd name="connsiteY42" fmla="*/ 1624781 h 6296025"/>
                    <a:gd name="connsiteX43" fmla="*/ 6092928 w 6296025"/>
                    <a:gd name="connsiteY43" fmla="*/ 2234074 h 6296025"/>
                    <a:gd name="connsiteX44" fmla="*/ 4874342 w 6296025"/>
                    <a:gd name="connsiteY44" fmla="*/ 2234074 h 6296025"/>
                    <a:gd name="connsiteX45" fmla="*/ 4671245 w 6296025"/>
                    <a:gd name="connsiteY45" fmla="*/ 2030976 h 6296025"/>
                    <a:gd name="connsiteX46" fmla="*/ 1624781 w 6296025"/>
                    <a:gd name="connsiteY46" fmla="*/ 2030976 h 6296025"/>
                    <a:gd name="connsiteX47" fmla="*/ 1624781 w 6296025"/>
                    <a:gd name="connsiteY47" fmla="*/ 1218586 h 6296025"/>
                    <a:gd name="connsiteX48" fmla="*/ 4671245 w 6296025"/>
                    <a:gd name="connsiteY48" fmla="*/ 1218586 h 6296025"/>
                    <a:gd name="connsiteX49" fmla="*/ 1421683 w 6296025"/>
                    <a:gd name="connsiteY49" fmla="*/ 2234074 h 6296025"/>
                    <a:gd name="connsiteX50" fmla="*/ 203098 w 6296025"/>
                    <a:gd name="connsiteY50" fmla="*/ 2234074 h 6296025"/>
                    <a:gd name="connsiteX51" fmla="*/ 203098 w 6296025"/>
                    <a:gd name="connsiteY51" fmla="*/ 1624781 h 6296025"/>
                    <a:gd name="connsiteX52" fmla="*/ 1421683 w 6296025"/>
                    <a:gd name="connsiteY52" fmla="*/ 1624781 h 6296025"/>
                    <a:gd name="connsiteX53" fmla="*/ 6092928 w 6296025"/>
                    <a:gd name="connsiteY53" fmla="*/ 812390 h 6296025"/>
                    <a:gd name="connsiteX54" fmla="*/ 6092928 w 6296025"/>
                    <a:gd name="connsiteY54" fmla="*/ 1421683 h 6296025"/>
                    <a:gd name="connsiteX55" fmla="*/ 4874342 w 6296025"/>
                    <a:gd name="connsiteY55" fmla="*/ 1421683 h 6296025"/>
                    <a:gd name="connsiteX56" fmla="*/ 4874342 w 6296025"/>
                    <a:gd name="connsiteY56" fmla="*/ 812390 h 6296025"/>
                    <a:gd name="connsiteX57" fmla="*/ 4671245 w 6296025"/>
                    <a:gd name="connsiteY57" fmla="*/ 203098 h 6296025"/>
                    <a:gd name="connsiteX58" fmla="*/ 4671245 w 6296025"/>
                    <a:gd name="connsiteY58" fmla="*/ 1015488 h 6296025"/>
                    <a:gd name="connsiteX59" fmla="*/ 1624781 w 6296025"/>
                    <a:gd name="connsiteY59" fmla="*/ 1015488 h 6296025"/>
                    <a:gd name="connsiteX60" fmla="*/ 1624781 w 6296025"/>
                    <a:gd name="connsiteY60" fmla="*/ 203098 h 6296025"/>
                    <a:gd name="connsiteX61" fmla="*/ 1421683 w 6296025"/>
                    <a:gd name="connsiteY61" fmla="*/ 812390 h 6296025"/>
                    <a:gd name="connsiteX62" fmla="*/ 1421683 w 6296025"/>
                    <a:gd name="connsiteY62" fmla="*/ 1421683 h 6296025"/>
                    <a:gd name="connsiteX63" fmla="*/ 203098 w 6296025"/>
                    <a:gd name="connsiteY63" fmla="*/ 1421683 h 6296025"/>
                    <a:gd name="connsiteX64" fmla="*/ 203098 w 6296025"/>
                    <a:gd name="connsiteY64" fmla="*/ 812390 h 6296025"/>
                    <a:gd name="connsiteX65" fmla="*/ 203098 w 6296025"/>
                    <a:gd name="connsiteY65" fmla="*/ 2437171 h 6296025"/>
                    <a:gd name="connsiteX66" fmla="*/ 1421683 w 6296025"/>
                    <a:gd name="connsiteY66" fmla="*/ 2437171 h 6296025"/>
                    <a:gd name="connsiteX67" fmla="*/ 1421683 w 6296025"/>
                    <a:gd name="connsiteY67" fmla="*/ 3046464 h 6296025"/>
                    <a:gd name="connsiteX68" fmla="*/ 203098 w 6296025"/>
                    <a:gd name="connsiteY68" fmla="*/ 3046464 h 6296025"/>
                    <a:gd name="connsiteX69" fmla="*/ 710842 w 6296025"/>
                    <a:gd name="connsiteY69" fmla="*/ 5382086 h 6296025"/>
                    <a:gd name="connsiteX70" fmla="*/ 507744 w 6296025"/>
                    <a:gd name="connsiteY70" fmla="*/ 5178989 h 6296025"/>
                    <a:gd name="connsiteX71" fmla="*/ 710842 w 6296025"/>
                    <a:gd name="connsiteY71" fmla="*/ 4975891 h 6296025"/>
                    <a:gd name="connsiteX72" fmla="*/ 913939 w 6296025"/>
                    <a:gd name="connsiteY72" fmla="*/ 5178989 h 6296025"/>
                    <a:gd name="connsiteX73" fmla="*/ 710842 w 6296025"/>
                    <a:gd name="connsiteY73" fmla="*/ 5382086 h 6296025"/>
                    <a:gd name="connsiteX74" fmla="*/ 1102608 w 6296025"/>
                    <a:gd name="connsiteY74" fmla="*/ 5077440 h 6296025"/>
                    <a:gd name="connsiteX75" fmla="*/ 812390 w 6296025"/>
                    <a:gd name="connsiteY75" fmla="*/ 4787226 h 6296025"/>
                    <a:gd name="connsiteX76" fmla="*/ 812390 w 6296025"/>
                    <a:gd name="connsiteY76" fmla="*/ 3249561 h 6296025"/>
                    <a:gd name="connsiteX77" fmla="*/ 3046464 w 6296025"/>
                    <a:gd name="connsiteY77" fmla="*/ 3249561 h 6296025"/>
                    <a:gd name="connsiteX78" fmla="*/ 3046464 w 6296025"/>
                    <a:gd name="connsiteY78" fmla="*/ 4061952 h 6296025"/>
                    <a:gd name="connsiteX79" fmla="*/ 2871673 w 6296025"/>
                    <a:gd name="connsiteY79" fmla="*/ 4061952 h 6296025"/>
                    <a:gd name="connsiteX80" fmla="*/ 2788530 w 6296025"/>
                    <a:gd name="connsiteY80" fmla="*/ 4311267 h 6296025"/>
                    <a:gd name="connsiteX81" fmla="*/ 2553546 w 6296025"/>
                    <a:gd name="connsiteY81" fmla="*/ 4193749 h 6296025"/>
                    <a:gd name="connsiteX82" fmla="*/ 2162774 w 6296025"/>
                    <a:gd name="connsiteY82" fmla="*/ 4584522 h 6296025"/>
                    <a:gd name="connsiteX83" fmla="*/ 2280380 w 6296025"/>
                    <a:gd name="connsiteY83" fmla="*/ 4819607 h 6296025"/>
                    <a:gd name="connsiteX84" fmla="*/ 2030976 w 6296025"/>
                    <a:gd name="connsiteY84" fmla="*/ 4902649 h 6296025"/>
                    <a:gd name="connsiteX85" fmla="*/ 2030976 w 6296025"/>
                    <a:gd name="connsiteY85" fmla="*/ 5077440 h 6296025"/>
                    <a:gd name="connsiteX86" fmla="*/ 4061952 w 6296025"/>
                    <a:gd name="connsiteY86" fmla="*/ 5308844 h 6296025"/>
                    <a:gd name="connsiteX87" fmla="*/ 3828605 w 6296025"/>
                    <a:gd name="connsiteY87" fmla="*/ 5386643 h 6296025"/>
                    <a:gd name="connsiteX88" fmla="*/ 3811545 w 6296025"/>
                    <a:gd name="connsiteY88" fmla="*/ 5431870 h 6296025"/>
                    <a:gd name="connsiteX89" fmla="*/ 3795983 w 6296025"/>
                    <a:gd name="connsiteY89" fmla="*/ 5469951 h 6296025"/>
                    <a:gd name="connsiteX90" fmla="*/ 3776295 w 6296025"/>
                    <a:gd name="connsiteY90" fmla="*/ 5513884 h 6296025"/>
                    <a:gd name="connsiteX91" fmla="*/ 3886082 w 6296025"/>
                    <a:gd name="connsiteY91" fmla="*/ 5733445 h 6296025"/>
                    <a:gd name="connsiteX92" fmla="*/ 3702367 w 6296025"/>
                    <a:gd name="connsiteY92" fmla="*/ 5917147 h 6296025"/>
                    <a:gd name="connsiteX93" fmla="*/ 3482806 w 6296025"/>
                    <a:gd name="connsiteY93" fmla="*/ 5807372 h 6296025"/>
                    <a:gd name="connsiteX94" fmla="*/ 3438823 w 6296025"/>
                    <a:gd name="connsiteY94" fmla="*/ 5827060 h 6296025"/>
                    <a:gd name="connsiteX95" fmla="*/ 3400349 w 6296025"/>
                    <a:gd name="connsiteY95" fmla="*/ 5842826 h 6296025"/>
                    <a:gd name="connsiteX96" fmla="*/ 3355578 w 6296025"/>
                    <a:gd name="connsiteY96" fmla="*/ 5859975 h 6296025"/>
                    <a:gd name="connsiteX97" fmla="*/ 3277868 w 6296025"/>
                    <a:gd name="connsiteY97" fmla="*/ 6092928 h 6296025"/>
                    <a:gd name="connsiteX98" fmla="*/ 3018055 w 6296025"/>
                    <a:gd name="connsiteY98" fmla="*/ 6092928 h 6296025"/>
                    <a:gd name="connsiteX99" fmla="*/ 2940358 w 6296025"/>
                    <a:gd name="connsiteY99" fmla="*/ 5859975 h 6296025"/>
                    <a:gd name="connsiteX100" fmla="*/ 2895575 w 6296025"/>
                    <a:gd name="connsiteY100" fmla="*/ 5842826 h 6296025"/>
                    <a:gd name="connsiteX101" fmla="*/ 2857050 w 6296025"/>
                    <a:gd name="connsiteY101" fmla="*/ 5827060 h 6296025"/>
                    <a:gd name="connsiteX102" fmla="*/ 2813117 w 6296025"/>
                    <a:gd name="connsiteY102" fmla="*/ 5807372 h 6296025"/>
                    <a:gd name="connsiteX103" fmla="*/ 2593556 w 6296025"/>
                    <a:gd name="connsiteY103" fmla="*/ 5917147 h 6296025"/>
                    <a:gd name="connsiteX104" fmla="*/ 2409855 w 6296025"/>
                    <a:gd name="connsiteY104" fmla="*/ 5733445 h 6296025"/>
                    <a:gd name="connsiteX105" fmla="*/ 2519629 w 6296025"/>
                    <a:gd name="connsiteY105" fmla="*/ 5513884 h 6296025"/>
                    <a:gd name="connsiteX106" fmla="*/ 2499941 w 6296025"/>
                    <a:gd name="connsiteY106" fmla="*/ 5469951 h 6296025"/>
                    <a:gd name="connsiteX107" fmla="*/ 2484379 w 6296025"/>
                    <a:gd name="connsiteY107" fmla="*/ 5431870 h 6296025"/>
                    <a:gd name="connsiteX108" fmla="*/ 2467318 w 6296025"/>
                    <a:gd name="connsiteY108" fmla="*/ 5386643 h 6296025"/>
                    <a:gd name="connsiteX109" fmla="*/ 2234074 w 6296025"/>
                    <a:gd name="connsiteY109" fmla="*/ 5308844 h 6296025"/>
                    <a:gd name="connsiteX110" fmla="*/ 2234074 w 6296025"/>
                    <a:gd name="connsiteY110" fmla="*/ 5049031 h 6296025"/>
                    <a:gd name="connsiteX111" fmla="*/ 2467420 w 6296025"/>
                    <a:gd name="connsiteY111" fmla="*/ 4971232 h 6296025"/>
                    <a:gd name="connsiteX112" fmla="*/ 2484480 w 6296025"/>
                    <a:gd name="connsiteY112" fmla="*/ 4926005 h 6296025"/>
                    <a:gd name="connsiteX113" fmla="*/ 2500043 w 6296025"/>
                    <a:gd name="connsiteY113" fmla="*/ 4887924 h 6296025"/>
                    <a:gd name="connsiteX114" fmla="*/ 2519730 w 6296025"/>
                    <a:gd name="connsiteY114" fmla="*/ 4843992 h 6296025"/>
                    <a:gd name="connsiteX115" fmla="*/ 2409943 w 6296025"/>
                    <a:gd name="connsiteY115" fmla="*/ 4624443 h 6296025"/>
                    <a:gd name="connsiteX116" fmla="*/ 2593658 w 6296025"/>
                    <a:gd name="connsiteY116" fmla="*/ 4440729 h 6296025"/>
                    <a:gd name="connsiteX117" fmla="*/ 2813219 w 6296025"/>
                    <a:gd name="connsiteY117" fmla="*/ 4550503 h 6296025"/>
                    <a:gd name="connsiteX118" fmla="*/ 2857202 w 6296025"/>
                    <a:gd name="connsiteY118" fmla="*/ 4530828 h 6296025"/>
                    <a:gd name="connsiteX119" fmla="*/ 2895677 w 6296025"/>
                    <a:gd name="connsiteY119" fmla="*/ 4515050 h 6296025"/>
                    <a:gd name="connsiteX120" fmla="*/ 2940447 w 6296025"/>
                    <a:gd name="connsiteY120" fmla="*/ 4497901 h 6296025"/>
                    <a:gd name="connsiteX121" fmla="*/ 3018157 w 6296025"/>
                    <a:gd name="connsiteY121" fmla="*/ 4265049 h 6296025"/>
                    <a:gd name="connsiteX122" fmla="*/ 3277970 w 6296025"/>
                    <a:gd name="connsiteY122" fmla="*/ 4265049 h 6296025"/>
                    <a:gd name="connsiteX123" fmla="*/ 3355667 w 6296025"/>
                    <a:gd name="connsiteY123" fmla="*/ 4498002 h 6296025"/>
                    <a:gd name="connsiteX124" fmla="*/ 3400450 w 6296025"/>
                    <a:gd name="connsiteY124" fmla="*/ 4515151 h 6296025"/>
                    <a:gd name="connsiteX125" fmla="*/ 3438975 w 6296025"/>
                    <a:gd name="connsiteY125" fmla="*/ 4530917 h 6296025"/>
                    <a:gd name="connsiteX126" fmla="*/ 3482908 w 6296025"/>
                    <a:gd name="connsiteY126" fmla="*/ 4550605 h 6296025"/>
                    <a:gd name="connsiteX127" fmla="*/ 3702469 w 6296025"/>
                    <a:gd name="connsiteY127" fmla="*/ 4440830 h 6296025"/>
                    <a:gd name="connsiteX128" fmla="*/ 3886171 w 6296025"/>
                    <a:gd name="connsiteY128" fmla="*/ 4624532 h 6296025"/>
                    <a:gd name="connsiteX129" fmla="*/ 3776397 w 6296025"/>
                    <a:gd name="connsiteY129" fmla="*/ 4844093 h 6296025"/>
                    <a:gd name="connsiteX130" fmla="*/ 3796084 w 6296025"/>
                    <a:gd name="connsiteY130" fmla="*/ 4888026 h 6296025"/>
                    <a:gd name="connsiteX131" fmla="*/ 3811647 w 6296025"/>
                    <a:gd name="connsiteY131" fmla="*/ 4926107 h 6296025"/>
                    <a:gd name="connsiteX132" fmla="*/ 3828707 w 6296025"/>
                    <a:gd name="connsiteY132" fmla="*/ 4971334 h 6296025"/>
                    <a:gd name="connsiteX133" fmla="*/ 4061952 w 6296025"/>
                    <a:gd name="connsiteY133" fmla="*/ 5049133 h 6296025"/>
                    <a:gd name="connsiteX134" fmla="*/ 5788281 w 6296025"/>
                    <a:gd name="connsiteY134" fmla="*/ 5178989 h 6296025"/>
                    <a:gd name="connsiteX135" fmla="*/ 5585184 w 6296025"/>
                    <a:gd name="connsiteY135" fmla="*/ 5382086 h 6296025"/>
                    <a:gd name="connsiteX136" fmla="*/ 5382086 w 6296025"/>
                    <a:gd name="connsiteY136" fmla="*/ 5178989 h 6296025"/>
                    <a:gd name="connsiteX137" fmla="*/ 5585184 w 6296025"/>
                    <a:gd name="connsiteY137" fmla="*/ 4975891 h 6296025"/>
                    <a:gd name="connsiteX138" fmla="*/ 5788281 w 6296025"/>
                    <a:gd name="connsiteY138" fmla="*/ 5178989 h 6296025"/>
                    <a:gd name="connsiteX139" fmla="*/ 5483635 w 6296025"/>
                    <a:gd name="connsiteY139" fmla="*/ 4787226 h 6296025"/>
                    <a:gd name="connsiteX140" fmla="*/ 5193421 w 6296025"/>
                    <a:gd name="connsiteY140" fmla="*/ 5077440 h 6296025"/>
                    <a:gd name="connsiteX141" fmla="*/ 4265049 w 6296025"/>
                    <a:gd name="connsiteY141" fmla="*/ 5077440 h 6296025"/>
                    <a:gd name="connsiteX142" fmla="*/ 4265049 w 6296025"/>
                    <a:gd name="connsiteY142" fmla="*/ 4902649 h 6296025"/>
                    <a:gd name="connsiteX143" fmla="*/ 4015645 w 6296025"/>
                    <a:gd name="connsiteY143" fmla="*/ 4819607 h 6296025"/>
                    <a:gd name="connsiteX144" fmla="*/ 4133252 w 6296025"/>
                    <a:gd name="connsiteY144" fmla="*/ 4584522 h 6296025"/>
                    <a:gd name="connsiteX145" fmla="*/ 3742479 w 6296025"/>
                    <a:gd name="connsiteY145" fmla="*/ 4193749 h 6296025"/>
                    <a:gd name="connsiteX146" fmla="*/ 3507495 w 6296025"/>
                    <a:gd name="connsiteY146" fmla="*/ 4311267 h 6296025"/>
                    <a:gd name="connsiteX147" fmla="*/ 3424352 w 6296025"/>
                    <a:gd name="connsiteY147" fmla="*/ 4061952 h 6296025"/>
                    <a:gd name="connsiteX148" fmla="*/ 3249561 w 6296025"/>
                    <a:gd name="connsiteY148" fmla="*/ 4061952 h 6296025"/>
                    <a:gd name="connsiteX149" fmla="*/ 3249561 w 6296025"/>
                    <a:gd name="connsiteY149" fmla="*/ 3249561 h 6296025"/>
                    <a:gd name="connsiteX150" fmla="*/ 5483635 w 6296025"/>
                    <a:gd name="connsiteY150" fmla="*/ 3249561 h 629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</a:cxnLst>
                  <a:rect l="l" t="t" r="r" b="b"/>
                  <a:pathLst>
                    <a:path w="6296025" h="6296025">
                      <a:moveTo>
                        <a:pt x="6296025" y="3249561"/>
                      </a:moveTo>
                      <a:lnTo>
                        <a:pt x="6296025" y="609293"/>
                      </a:lnTo>
                      <a:lnTo>
                        <a:pt x="4874342" y="609293"/>
                      </a:lnTo>
                      <a:lnTo>
                        <a:pt x="4874342" y="0"/>
                      </a:lnTo>
                      <a:lnTo>
                        <a:pt x="1421683" y="0"/>
                      </a:lnTo>
                      <a:lnTo>
                        <a:pt x="1421683" y="609293"/>
                      </a:lnTo>
                      <a:lnTo>
                        <a:pt x="0" y="609293"/>
                      </a:lnTo>
                      <a:lnTo>
                        <a:pt x="0" y="3249561"/>
                      </a:lnTo>
                      <a:lnTo>
                        <a:pt x="609293" y="3249561"/>
                      </a:lnTo>
                      <a:lnTo>
                        <a:pt x="609293" y="4787226"/>
                      </a:lnTo>
                      <a:cubicBezTo>
                        <a:pt x="434607" y="4832593"/>
                        <a:pt x="304646" y="4990222"/>
                        <a:pt x="304646" y="5178989"/>
                      </a:cubicBezTo>
                      <a:cubicBezTo>
                        <a:pt x="304646" y="5403005"/>
                        <a:pt x="486820" y="5585184"/>
                        <a:pt x="710842" y="5585184"/>
                      </a:cubicBezTo>
                      <a:cubicBezTo>
                        <a:pt x="899510" y="5585184"/>
                        <a:pt x="1057238" y="5455328"/>
                        <a:pt x="1102608" y="5280537"/>
                      </a:cubicBezTo>
                      <a:lnTo>
                        <a:pt x="2030976" y="5280537"/>
                      </a:lnTo>
                      <a:lnTo>
                        <a:pt x="2030976" y="5455328"/>
                      </a:lnTo>
                      <a:lnTo>
                        <a:pt x="2280380" y="5538382"/>
                      </a:lnTo>
                      <a:lnTo>
                        <a:pt x="2162774" y="5773455"/>
                      </a:lnTo>
                      <a:lnTo>
                        <a:pt x="2553546" y="6164228"/>
                      </a:lnTo>
                      <a:lnTo>
                        <a:pt x="2788530" y="6046710"/>
                      </a:lnTo>
                      <a:lnTo>
                        <a:pt x="2871673" y="6296025"/>
                      </a:lnTo>
                      <a:lnTo>
                        <a:pt x="3424251" y="6296025"/>
                      </a:lnTo>
                      <a:lnTo>
                        <a:pt x="3507406" y="6046710"/>
                      </a:lnTo>
                      <a:lnTo>
                        <a:pt x="3742378" y="6164228"/>
                      </a:lnTo>
                      <a:lnTo>
                        <a:pt x="4133150" y="5773455"/>
                      </a:lnTo>
                      <a:lnTo>
                        <a:pt x="4015544" y="5538382"/>
                      </a:lnTo>
                      <a:lnTo>
                        <a:pt x="4265049" y="5455328"/>
                      </a:lnTo>
                      <a:lnTo>
                        <a:pt x="4265049" y="5280537"/>
                      </a:lnTo>
                      <a:lnTo>
                        <a:pt x="5193421" y="5280537"/>
                      </a:lnTo>
                      <a:cubicBezTo>
                        <a:pt x="5238788" y="5455328"/>
                        <a:pt x="5396519" y="5585184"/>
                        <a:pt x="5585184" y="5585184"/>
                      </a:cubicBezTo>
                      <a:cubicBezTo>
                        <a:pt x="5809200" y="5585184"/>
                        <a:pt x="5991379" y="5403005"/>
                        <a:pt x="5991379" y="5178989"/>
                      </a:cubicBezTo>
                      <a:cubicBezTo>
                        <a:pt x="5991379" y="4990222"/>
                        <a:pt x="5861422" y="4832593"/>
                        <a:pt x="5686733" y="4787226"/>
                      </a:cubicBezTo>
                      <a:lnTo>
                        <a:pt x="5686733" y="3249561"/>
                      </a:lnTo>
                      <a:close/>
                      <a:moveTo>
                        <a:pt x="4874342" y="3046464"/>
                      </a:moveTo>
                      <a:lnTo>
                        <a:pt x="4874342" y="2437171"/>
                      </a:lnTo>
                      <a:lnTo>
                        <a:pt x="6092928" y="2437171"/>
                      </a:lnTo>
                      <a:lnTo>
                        <a:pt x="6092928" y="3046464"/>
                      </a:lnTo>
                      <a:close/>
                      <a:moveTo>
                        <a:pt x="1726329" y="3046464"/>
                      </a:moveTo>
                      <a:lnTo>
                        <a:pt x="1624781" y="3046464"/>
                      </a:lnTo>
                      <a:lnTo>
                        <a:pt x="1624781" y="2234074"/>
                      </a:lnTo>
                      <a:lnTo>
                        <a:pt x="4671245" y="2234074"/>
                      </a:lnTo>
                      <a:lnTo>
                        <a:pt x="4671245" y="3046464"/>
                      </a:lnTo>
                      <a:close/>
                      <a:moveTo>
                        <a:pt x="4874342" y="1624781"/>
                      </a:moveTo>
                      <a:lnTo>
                        <a:pt x="6092928" y="1624781"/>
                      </a:lnTo>
                      <a:lnTo>
                        <a:pt x="6092928" y="2234074"/>
                      </a:lnTo>
                      <a:lnTo>
                        <a:pt x="4874342" y="2234074"/>
                      </a:lnTo>
                      <a:close/>
                      <a:moveTo>
                        <a:pt x="4671245" y="2030976"/>
                      </a:moveTo>
                      <a:lnTo>
                        <a:pt x="1624781" y="2030976"/>
                      </a:lnTo>
                      <a:lnTo>
                        <a:pt x="1624781" y="1218586"/>
                      </a:lnTo>
                      <a:lnTo>
                        <a:pt x="4671245" y="1218586"/>
                      </a:lnTo>
                      <a:close/>
                      <a:moveTo>
                        <a:pt x="1421683" y="2234074"/>
                      </a:moveTo>
                      <a:lnTo>
                        <a:pt x="203098" y="2234074"/>
                      </a:lnTo>
                      <a:lnTo>
                        <a:pt x="203098" y="1624781"/>
                      </a:lnTo>
                      <a:lnTo>
                        <a:pt x="1421683" y="1624781"/>
                      </a:lnTo>
                      <a:close/>
                      <a:moveTo>
                        <a:pt x="6092928" y="812390"/>
                      </a:moveTo>
                      <a:lnTo>
                        <a:pt x="6092928" y="1421683"/>
                      </a:lnTo>
                      <a:lnTo>
                        <a:pt x="4874342" y="1421683"/>
                      </a:lnTo>
                      <a:lnTo>
                        <a:pt x="4874342" y="812390"/>
                      </a:lnTo>
                      <a:close/>
                      <a:moveTo>
                        <a:pt x="4671245" y="203098"/>
                      </a:moveTo>
                      <a:lnTo>
                        <a:pt x="4671245" y="1015488"/>
                      </a:lnTo>
                      <a:lnTo>
                        <a:pt x="1624781" y="1015488"/>
                      </a:lnTo>
                      <a:lnTo>
                        <a:pt x="1624781" y="203098"/>
                      </a:lnTo>
                      <a:close/>
                      <a:moveTo>
                        <a:pt x="1421683" y="812390"/>
                      </a:moveTo>
                      <a:lnTo>
                        <a:pt x="1421683" y="1421683"/>
                      </a:lnTo>
                      <a:lnTo>
                        <a:pt x="203098" y="1421683"/>
                      </a:lnTo>
                      <a:lnTo>
                        <a:pt x="203098" y="812390"/>
                      </a:lnTo>
                      <a:close/>
                      <a:moveTo>
                        <a:pt x="203098" y="2437171"/>
                      </a:moveTo>
                      <a:lnTo>
                        <a:pt x="1421683" y="2437171"/>
                      </a:lnTo>
                      <a:lnTo>
                        <a:pt x="1421683" y="3046464"/>
                      </a:lnTo>
                      <a:lnTo>
                        <a:pt x="203098" y="3046464"/>
                      </a:lnTo>
                      <a:close/>
                      <a:moveTo>
                        <a:pt x="710842" y="5382086"/>
                      </a:moveTo>
                      <a:cubicBezTo>
                        <a:pt x="598831" y="5382086"/>
                        <a:pt x="507744" y="5290997"/>
                        <a:pt x="507744" y="5178989"/>
                      </a:cubicBezTo>
                      <a:cubicBezTo>
                        <a:pt x="507744" y="5066980"/>
                        <a:pt x="598831" y="4975891"/>
                        <a:pt x="710842" y="4975891"/>
                      </a:cubicBezTo>
                      <a:cubicBezTo>
                        <a:pt x="822852" y="4975891"/>
                        <a:pt x="913939" y="5066980"/>
                        <a:pt x="913939" y="5178989"/>
                      </a:cubicBezTo>
                      <a:cubicBezTo>
                        <a:pt x="913939" y="5290997"/>
                        <a:pt x="822852" y="5382086"/>
                        <a:pt x="710842" y="5382086"/>
                      </a:cubicBezTo>
                      <a:close/>
                      <a:moveTo>
                        <a:pt x="1102608" y="5077440"/>
                      </a:moveTo>
                      <a:cubicBezTo>
                        <a:pt x="1065667" y="4935386"/>
                        <a:pt x="954449" y="4824164"/>
                        <a:pt x="812390" y="4787226"/>
                      </a:cubicBezTo>
                      <a:lnTo>
                        <a:pt x="812390" y="3249561"/>
                      </a:lnTo>
                      <a:lnTo>
                        <a:pt x="3046464" y="3249561"/>
                      </a:lnTo>
                      <a:lnTo>
                        <a:pt x="3046464" y="4061952"/>
                      </a:lnTo>
                      <a:lnTo>
                        <a:pt x="2871673" y="4061952"/>
                      </a:lnTo>
                      <a:lnTo>
                        <a:pt x="2788530" y="4311267"/>
                      </a:lnTo>
                      <a:lnTo>
                        <a:pt x="2553546" y="4193749"/>
                      </a:lnTo>
                      <a:lnTo>
                        <a:pt x="2162774" y="4584522"/>
                      </a:lnTo>
                      <a:lnTo>
                        <a:pt x="2280380" y="4819607"/>
                      </a:lnTo>
                      <a:lnTo>
                        <a:pt x="2030976" y="4902649"/>
                      </a:lnTo>
                      <a:lnTo>
                        <a:pt x="2030976" y="5077440"/>
                      </a:lnTo>
                      <a:close/>
                      <a:moveTo>
                        <a:pt x="4061952" y="5308844"/>
                      </a:moveTo>
                      <a:lnTo>
                        <a:pt x="3828605" y="5386643"/>
                      </a:lnTo>
                      <a:lnTo>
                        <a:pt x="3811545" y="5431870"/>
                      </a:lnTo>
                      <a:cubicBezTo>
                        <a:pt x="3806645" y="5444767"/>
                        <a:pt x="3801581" y="5457461"/>
                        <a:pt x="3795983" y="5469951"/>
                      </a:cubicBezTo>
                      <a:lnTo>
                        <a:pt x="3776295" y="5513884"/>
                      </a:lnTo>
                      <a:lnTo>
                        <a:pt x="3886082" y="5733445"/>
                      </a:lnTo>
                      <a:lnTo>
                        <a:pt x="3702367" y="5917147"/>
                      </a:lnTo>
                      <a:lnTo>
                        <a:pt x="3482806" y="5807372"/>
                      </a:lnTo>
                      <a:lnTo>
                        <a:pt x="3438823" y="5827060"/>
                      </a:lnTo>
                      <a:cubicBezTo>
                        <a:pt x="3426129" y="5832760"/>
                        <a:pt x="3413334" y="5837723"/>
                        <a:pt x="3400349" y="5842826"/>
                      </a:cubicBezTo>
                      <a:lnTo>
                        <a:pt x="3355578" y="5859975"/>
                      </a:lnTo>
                      <a:lnTo>
                        <a:pt x="3277868" y="6092928"/>
                      </a:lnTo>
                      <a:lnTo>
                        <a:pt x="3018055" y="6092928"/>
                      </a:lnTo>
                      <a:lnTo>
                        <a:pt x="2940358" y="5859975"/>
                      </a:lnTo>
                      <a:lnTo>
                        <a:pt x="2895575" y="5842826"/>
                      </a:lnTo>
                      <a:cubicBezTo>
                        <a:pt x="2882589" y="5837723"/>
                        <a:pt x="2869642" y="5832658"/>
                        <a:pt x="2857050" y="5827060"/>
                      </a:cubicBezTo>
                      <a:lnTo>
                        <a:pt x="2813117" y="5807372"/>
                      </a:lnTo>
                      <a:lnTo>
                        <a:pt x="2593556" y="5917147"/>
                      </a:lnTo>
                      <a:lnTo>
                        <a:pt x="2409855" y="5733445"/>
                      </a:lnTo>
                      <a:lnTo>
                        <a:pt x="2519629" y="5513884"/>
                      </a:lnTo>
                      <a:lnTo>
                        <a:pt x="2499941" y="5469951"/>
                      </a:lnTo>
                      <a:cubicBezTo>
                        <a:pt x="2494343" y="5457461"/>
                        <a:pt x="2489278" y="5444767"/>
                        <a:pt x="2484379" y="5431870"/>
                      </a:cubicBezTo>
                      <a:lnTo>
                        <a:pt x="2467318" y="5386643"/>
                      </a:lnTo>
                      <a:lnTo>
                        <a:pt x="2234074" y="5308844"/>
                      </a:lnTo>
                      <a:lnTo>
                        <a:pt x="2234074" y="5049031"/>
                      </a:lnTo>
                      <a:lnTo>
                        <a:pt x="2467420" y="4971232"/>
                      </a:lnTo>
                      <a:lnTo>
                        <a:pt x="2484480" y="4926005"/>
                      </a:lnTo>
                      <a:cubicBezTo>
                        <a:pt x="2489380" y="4913121"/>
                        <a:pt x="2494445" y="4900427"/>
                        <a:pt x="2500043" y="4887924"/>
                      </a:cubicBezTo>
                      <a:lnTo>
                        <a:pt x="2519730" y="4843992"/>
                      </a:lnTo>
                      <a:lnTo>
                        <a:pt x="2409943" y="4624443"/>
                      </a:lnTo>
                      <a:lnTo>
                        <a:pt x="2593658" y="4440729"/>
                      </a:lnTo>
                      <a:lnTo>
                        <a:pt x="2813219" y="4550503"/>
                      </a:lnTo>
                      <a:lnTo>
                        <a:pt x="2857202" y="4530828"/>
                      </a:lnTo>
                      <a:cubicBezTo>
                        <a:pt x="2869896" y="4525116"/>
                        <a:pt x="2882691" y="4520165"/>
                        <a:pt x="2895677" y="4515050"/>
                      </a:cubicBezTo>
                      <a:lnTo>
                        <a:pt x="2940447" y="4497901"/>
                      </a:lnTo>
                      <a:lnTo>
                        <a:pt x="3018157" y="4265049"/>
                      </a:lnTo>
                      <a:lnTo>
                        <a:pt x="3277970" y="4265049"/>
                      </a:lnTo>
                      <a:lnTo>
                        <a:pt x="3355667" y="4498002"/>
                      </a:lnTo>
                      <a:lnTo>
                        <a:pt x="3400450" y="4515151"/>
                      </a:lnTo>
                      <a:cubicBezTo>
                        <a:pt x="3413436" y="4520254"/>
                        <a:pt x="3426383" y="4525319"/>
                        <a:pt x="3438975" y="4530917"/>
                      </a:cubicBezTo>
                      <a:lnTo>
                        <a:pt x="3482908" y="4550605"/>
                      </a:lnTo>
                      <a:lnTo>
                        <a:pt x="3702469" y="4440830"/>
                      </a:lnTo>
                      <a:lnTo>
                        <a:pt x="3886171" y="4624532"/>
                      </a:lnTo>
                      <a:lnTo>
                        <a:pt x="3776397" y="4844093"/>
                      </a:lnTo>
                      <a:lnTo>
                        <a:pt x="3796084" y="4888026"/>
                      </a:lnTo>
                      <a:cubicBezTo>
                        <a:pt x="3801682" y="4900529"/>
                        <a:pt x="3806747" y="4913223"/>
                        <a:pt x="3811647" y="4926107"/>
                      </a:cubicBezTo>
                      <a:lnTo>
                        <a:pt x="3828707" y="4971334"/>
                      </a:lnTo>
                      <a:lnTo>
                        <a:pt x="4061952" y="5049133"/>
                      </a:lnTo>
                      <a:close/>
                      <a:moveTo>
                        <a:pt x="5788281" y="5178989"/>
                      </a:moveTo>
                      <a:cubicBezTo>
                        <a:pt x="5788281" y="5290997"/>
                        <a:pt x="5697192" y="5382086"/>
                        <a:pt x="5585184" y="5382086"/>
                      </a:cubicBezTo>
                      <a:cubicBezTo>
                        <a:pt x="5473175" y="5382086"/>
                        <a:pt x="5382086" y="5290997"/>
                        <a:pt x="5382086" y="5178989"/>
                      </a:cubicBezTo>
                      <a:cubicBezTo>
                        <a:pt x="5382086" y="5066980"/>
                        <a:pt x="5473175" y="4975891"/>
                        <a:pt x="5585184" y="4975891"/>
                      </a:cubicBezTo>
                      <a:cubicBezTo>
                        <a:pt x="5697192" y="4975891"/>
                        <a:pt x="5788281" y="5066980"/>
                        <a:pt x="5788281" y="5178989"/>
                      </a:cubicBezTo>
                      <a:close/>
                      <a:moveTo>
                        <a:pt x="5483635" y="4787226"/>
                      </a:moveTo>
                      <a:cubicBezTo>
                        <a:pt x="5341581" y="4824164"/>
                        <a:pt x="5230360" y="4935386"/>
                        <a:pt x="5193421" y="5077440"/>
                      </a:cubicBezTo>
                      <a:lnTo>
                        <a:pt x="4265049" y="5077440"/>
                      </a:lnTo>
                      <a:lnTo>
                        <a:pt x="4265049" y="4902649"/>
                      </a:lnTo>
                      <a:lnTo>
                        <a:pt x="4015645" y="4819607"/>
                      </a:lnTo>
                      <a:lnTo>
                        <a:pt x="4133252" y="4584522"/>
                      </a:lnTo>
                      <a:lnTo>
                        <a:pt x="3742479" y="4193749"/>
                      </a:lnTo>
                      <a:lnTo>
                        <a:pt x="3507495" y="4311267"/>
                      </a:lnTo>
                      <a:lnTo>
                        <a:pt x="3424352" y="4061952"/>
                      </a:lnTo>
                      <a:lnTo>
                        <a:pt x="3249561" y="4061952"/>
                      </a:lnTo>
                      <a:lnTo>
                        <a:pt x="3249561" y="3249561"/>
                      </a:lnTo>
                      <a:lnTo>
                        <a:pt x="5483635" y="3249561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85" name="任意多边形: 形状 1084"/>
                <p:cNvSpPr/>
                <p:nvPr/>
              </p:nvSpPr>
              <p:spPr>
                <a:xfrm>
                  <a:off x="-7066169" y="15203401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86" name="任意多边形: 形状 1085"/>
                <p:cNvSpPr/>
                <p:nvPr/>
              </p:nvSpPr>
              <p:spPr>
                <a:xfrm>
                  <a:off x="-6659974" y="15203401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87" name="任意多边形: 形状 1086"/>
                <p:cNvSpPr/>
                <p:nvPr/>
              </p:nvSpPr>
              <p:spPr>
                <a:xfrm>
                  <a:off x="-4628998" y="15203401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6" name="任意多边形: 形状 135"/>
                <p:cNvSpPr/>
                <p:nvPr/>
              </p:nvSpPr>
              <p:spPr>
                <a:xfrm>
                  <a:off x="-5035193" y="15203401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7" name="任意多边形: 形状 136"/>
                <p:cNvSpPr/>
                <p:nvPr/>
              </p:nvSpPr>
              <p:spPr>
                <a:xfrm>
                  <a:off x="-5441389" y="15203401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8" name="任意多边形: 形状 137"/>
                <p:cNvSpPr/>
                <p:nvPr/>
              </p:nvSpPr>
              <p:spPr>
                <a:xfrm>
                  <a:off x="-7066169" y="16218889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39" name="任意多边形: 形状 138"/>
                <p:cNvSpPr/>
                <p:nvPr/>
              </p:nvSpPr>
              <p:spPr>
                <a:xfrm>
                  <a:off x="-6659974" y="16218889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45" name="任意多边形: 形状 144"/>
                <p:cNvSpPr/>
                <p:nvPr/>
              </p:nvSpPr>
              <p:spPr>
                <a:xfrm>
                  <a:off x="-4628998" y="16218889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67" name="任意多边形: 形状 166"/>
                <p:cNvSpPr/>
                <p:nvPr/>
              </p:nvSpPr>
              <p:spPr>
                <a:xfrm>
                  <a:off x="-5035193" y="16218889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68" name="任意多边形: 形状 167"/>
                <p:cNvSpPr/>
                <p:nvPr/>
              </p:nvSpPr>
              <p:spPr>
                <a:xfrm>
                  <a:off x="-5441389" y="16218889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69" name="任意多边形: 形状 168"/>
                <p:cNvSpPr/>
                <p:nvPr/>
              </p:nvSpPr>
              <p:spPr>
                <a:xfrm>
                  <a:off x="-7066169" y="17234376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70" name="任意多边形: 形状 169"/>
                <p:cNvSpPr/>
                <p:nvPr/>
              </p:nvSpPr>
              <p:spPr>
                <a:xfrm>
                  <a:off x="-6659974" y="17234376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4" name="任意多边形: 形状 183"/>
                <p:cNvSpPr/>
                <p:nvPr/>
              </p:nvSpPr>
              <p:spPr>
                <a:xfrm>
                  <a:off x="-4628998" y="17234376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5" name="任意多边形: 形状 184"/>
                <p:cNvSpPr/>
                <p:nvPr/>
              </p:nvSpPr>
              <p:spPr>
                <a:xfrm>
                  <a:off x="-5035193" y="17234376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6" name="任意多边形: 形状 185"/>
                <p:cNvSpPr/>
                <p:nvPr/>
              </p:nvSpPr>
              <p:spPr>
                <a:xfrm>
                  <a:off x="-5441389" y="17234376"/>
                  <a:ext cx="203097" cy="406195"/>
                </a:xfrm>
                <a:custGeom>
                  <a:avLst/>
                  <a:gdLst>
                    <a:gd name="connsiteX0" fmla="*/ 0 w 203097"/>
                    <a:gd name="connsiteY0" fmla="*/ 0 h 406195"/>
                    <a:gd name="connsiteX1" fmla="*/ 203098 w 203097"/>
                    <a:gd name="connsiteY1" fmla="*/ 0 h 406195"/>
                    <a:gd name="connsiteX2" fmla="*/ 203098 w 203097"/>
                    <a:gd name="connsiteY2" fmla="*/ 406195 h 406195"/>
                    <a:gd name="connsiteX3" fmla="*/ 0 w 203097"/>
                    <a:gd name="connsiteY3" fmla="*/ 406195 h 40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406195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406195"/>
                      </a:lnTo>
                      <a:lnTo>
                        <a:pt x="0" y="406195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7" name="任意多边形: 形状 186"/>
                <p:cNvSpPr/>
                <p:nvPr/>
              </p:nvSpPr>
              <p:spPr>
                <a:xfrm>
                  <a:off x="-3207315" y="15812693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8" name="任意多边形: 形状 187"/>
                <p:cNvSpPr/>
                <p:nvPr/>
              </p:nvSpPr>
              <p:spPr>
                <a:xfrm>
                  <a:off x="-3613510" y="15812693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89" name="任意多边形: 形状 188"/>
                <p:cNvSpPr/>
                <p:nvPr/>
              </p:nvSpPr>
              <p:spPr>
                <a:xfrm>
                  <a:off x="-3207315" y="1662508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0" name="任意多边形: 形状 189"/>
                <p:cNvSpPr/>
                <p:nvPr/>
              </p:nvSpPr>
              <p:spPr>
                <a:xfrm>
                  <a:off x="-3613510" y="1662508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3" name="任意多边形: 形状 192"/>
                <p:cNvSpPr/>
                <p:nvPr/>
              </p:nvSpPr>
              <p:spPr>
                <a:xfrm>
                  <a:off x="-3207315" y="1743747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4" name="任意多边形: 形状 193"/>
                <p:cNvSpPr/>
                <p:nvPr/>
              </p:nvSpPr>
              <p:spPr>
                <a:xfrm>
                  <a:off x="-3613510" y="1743747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5" name="任意多边形: 形状 194"/>
                <p:cNvSpPr/>
                <p:nvPr/>
              </p:nvSpPr>
              <p:spPr>
                <a:xfrm>
                  <a:off x="-8081657" y="15812693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8" name="任意多边形: 形状 197"/>
                <p:cNvSpPr/>
                <p:nvPr/>
              </p:nvSpPr>
              <p:spPr>
                <a:xfrm>
                  <a:off x="-8487852" y="15812693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99" name="任意多边形: 形状 198"/>
                <p:cNvSpPr/>
                <p:nvPr/>
              </p:nvSpPr>
              <p:spPr>
                <a:xfrm>
                  <a:off x="-8081657" y="1662508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233" name="任意多边形: 形状 232"/>
                <p:cNvSpPr/>
                <p:nvPr/>
              </p:nvSpPr>
              <p:spPr>
                <a:xfrm>
                  <a:off x="-8487852" y="1662508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234" name="任意多边形: 形状 233"/>
                <p:cNvSpPr/>
                <p:nvPr/>
              </p:nvSpPr>
              <p:spPr>
                <a:xfrm>
                  <a:off x="-8081657" y="1743747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252" name="任意多边形: 形状 251"/>
                <p:cNvSpPr/>
                <p:nvPr/>
              </p:nvSpPr>
              <p:spPr>
                <a:xfrm>
                  <a:off x="-8487852" y="17437474"/>
                  <a:ext cx="203097" cy="203097"/>
                </a:xfrm>
                <a:custGeom>
                  <a:avLst/>
                  <a:gdLst>
                    <a:gd name="connsiteX0" fmla="*/ 0 w 203097"/>
                    <a:gd name="connsiteY0" fmla="*/ 0 h 203097"/>
                    <a:gd name="connsiteX1" fmla="*/ 203098 w 203097"/>
                    <a:gd name="connsiteY1" fmla="*/ 0 h 203097"/>
                    <a:gd name="connsiteX2" fmla="*/ 203098 w 203097"/>
                    <a:gd name="connsiteY2" fmla="*/ 203098 h 203097"/>
                    <a:gd name="connsiteX3" fmla="*/ 0 w 203097"/>
                    <a:gd name="connsiteY3" fmla="*/ 203098 h 20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097" h="203097">
                      <a:moveTo>
                        <a:pt x="0" y="0"/>
                      </a:moveTo>
                      <a:lnTo>
                        <a:pt x="203098" y="0"/>
                      </a:lnTo>
                      <a:lnTo>
                        <a:pt x="203098" y="203098"/>
                      </a:lnTo>
                      <a:lnTo>
                        <a:pt x="0" y="203098"/>
                      </a:ln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253" name="任意多边形: 形状 252"/>
                <p:cNvSpPr/>
                <p:nvPr/>
              </p:nvSpPr>
              <p:spPr>
                <a:xfrm>
                  <a:off x="-6253779" y="19468450"/>
                  <a:ext cx="1015487" cy="1015487"/>
                </a:xfrm>
                <a:custGeom>
                  <a:avLst/>
                  <a:gdLst>
                    <a:gd name="connsiteX0" fmla="*/ 507744 w 1015487"/>
                    <a:gd name="connsiteY0" fmla="*/ 0 h 1015487"/>
                    <a:gd name="connsiteX1" fmla="*/ 0 w 1015487"/>
                    <a:gd name="connsiteY1" fmla="*/ 507744 h 1015487"/>
                    <a:gd name="connsiteX2" fmla="*/ 507744 w 1015487"/>
                    <a:gd name="connsiteY2" fmla="*/ 1015488 h 1015487"/>
                    <a:gd name="connsiteX3" fmla="*/ 1015488 w 1015487"/>
                    <a:gd name="connsiteY3" fmla="*/ 507744 h 1015487"/>
                    <a:gd name="connsiteX4" fmla="*/ 507744 w 1015487"/>
                    <a:gd name="connsiteY4" fmla="*/ 0 h 1015487"/>
                    <a:gd name="connsiteX5" fmla="*/ 507744 w 1015487"/>
                    <a:gd name="connsiteY5" fmla="*/ 812390 h 1015487"/>
                    <a:gd name="connsiteX6" fmla="*/ 203098 w 1015487"/>
                    <a:gd name="connsiteY6" fmla="*/ 507744 h 1015487"/>
                    <a:gd name="connsiteX7" fmla="*/ 507744 w 1015487"/>
                    <a:gd name="connsiteY7" fmla="*/ 203098 h 1015487"/>
                    <a:gd name="connsiteX8" fmla="*/ 812390 w 1015487"/>
                    <a:gd name="connsiteY8" fmla="*/ 507744 h 1015487"/>
                    <a:gd name="connsiteX9" fmla="*/ 507744 w 1015487"/>
                    <a:gd name="connsiteY9" fmla="*/ 812390 h 1015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5487" h="1015487">
                      <a:moveTo>
                        <a:pt x="507744" y="0"/>
                      </a:moveTo>
                      <a:cubicBezTo>
                        <a:pt x="227787" y="0"/>
                        <a:pt x="0" y="227787"/>
                        <a:pt x="0" y="507744"/>
                      </a:cubicBezTo>
                      <a:cubicBezTo>
                        <a:pt x="0" y="787701"/>
                        <a:pt x="227787" y="1015488"/>
                        <a:pt x="507744" y="1015488"/>
                      </a:cubicBezTo>
                      <a:cubicBezTo>
                        <a:pt x="787701" y="1015488"/>
                        <a:pt x="1015488" y="787701"/>
                        <a:pt x="1015488" y="507744"/>
                      </a:cubicBezTo>
                      <a:cubicBezTo>
                        <a:pt x="1015488" y="227787"/>
                        <a:pt x="787701" y="0"/>
                        <a:pt x="507744" y="0"/>
                      </a:cubicBezTo>
                      <a:close/>
                      <a:moveTo>
                        <a:pt x="507744" y="812390"/>
                      </a:moveTo>
                      <a:cubicBezTo>
                        <a:pt x="339808" y="812390"/>
                        <a:pt x="203098" y="675680"/>
                        <a:pt x="203098" y="507744"/>
                      </a:cubicBezTo>
                      <a:cubicBezTo>
                        <a:pt x="203098" y="339808"/>
                        <a:pt x="339808" y="203098"/>
                        <a:pt x="507744" y="203098"/>
                      </a:cubicBezTo>
                      <a:cubicBezTo>
                        <a:pt x="675680" y="203098"/>
                        <a:pt x="812390" y="339808"/>
                        <a:pt x="812390" y="507744"/>
                      </a:cubicBezTo>
                      <a:cubicBezTo>
                        <a:pt x="812390" y="675680"/>
                        <a:pt x="675680" y="812390"/>
                        <a:pt x="507744" y="812390"/>
                      </a:cubicBezTo>
                      <a:close/>
                    </a:path>
                  </a:pathLst>
                </a:custGeom>
                <a:grpFill/>
                <a:ln w="126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6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10600030101010101" charset="-122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组合 27"/>
          <p:cNvGrpSpPr/>
          <p:nvPr/>
        </p:nvGrpSpPr>
        <p:grpSpPr>
          <a:xfrm flipH="1">
            <a:off x="7938179" y="2832926"/>
            <a:ext cx="899160" cy="306070"/>
            <a:chOff x="9686" y="5685"/>
            <a:chExt cx="1416" cy="482"/>
          </a:xfrm>
        </p:grpSpPr>
        <p:cxnSp>
          <p:nvCxnSpPr>
            <p:cNvPr id="247" name="直接连接符 246"/>
            <p:cNvCxnSpPr/>
            <p:nvPr/>
          </p:nvCxnSpPr>
          <p:spPr>
            <a:xfrm>
              <a:off x="9844" y="5685"/>
              <a:ext cx="1259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任意多边形: 形状 1046"/>
            <p:cNvSpPr/>
            <p:nvPr/>
          </p:nvSpPr>
          <p:spPr>
            <a:xfrm>
              <a:off x="9686" y="5897"/>
              <a:ext cx="1284" cy="218"/>
            </a:xfrm>
            <a:custGeom>
              <a:avLst/>
              <a:gdLst>
                <a:gd name="connsiteX0" fmla="*/ 0 w 917575"/>
                <a:gd name="connsiteY0" fmla="*/ 0 h 155575"/>
                <a:gd name="connsiteX1" fmla="*/ 536575 w 917575"/>
                <a:gd name="connsiteY1" fmla="*/ 0 h 155575"/>
                <a:gd name="connsiteX2" fmla="*/ 692150 w 917575"/>
                <a:gd name="connsiteY2" fmla="*/ 155575 h 155575"/>
                <a:gd name="connsiteX3" fmla="*/ 917575 w 917575"/>
                <a:gd name="connsiteY3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575" h="155575">
                  <a:moveTo>
                    <a:pt x="0" y="0"/>
                  </a:moveTo>
                  <a:lnTo>
                    <a:pt x="536575" y="0"/>
                  </a:lnTo>
                  <a:lnTo>
                    <a:pt x="692150" y="155575"/>
                  </a:lnTo>
                  <a:lnTo>
                    <a:pt x="917575" y="155575"/>
                  </a:lnTo>
                </a:path>
              </a:pathLst>
            </a:cu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10600030101010101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0970" y="6061"/>
              <a:ext cx="106" cy="106"/>
            </a:xfrm>
            <a:prstGeom prst="ellips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32258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257" name="直接连接符 256"/>
          <p:cNvCxnSpPr/>
          <p:nvPr/>
        </p:nvCxnSpPr>
        <p:spPr>
          <a:xfrm>
            <a:off x="3963024" y="3007097"/>
            <a:ext cx="52260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任意多边形: 形状 258"/>
          <p:cNvSpPr/>
          <p:nvPr/>
        </p:nvSpPr>
        <p:spPr>
          <a:xfrm flipV="1">
            <a:off x="3293734" y="2880097"/>
            <a:ext cx="859790" cy="146050"/>
          </a:xfrm>
          <a:custGeom>
            <a:avLst/>
            <a:gdLst>
              <a:gd name="connsiteX0" fmla="*/ 0 w 917575"/>
              <a:gd name="connsiteY0" fmla="*/ 0 h 155575"/>
              <a:gd name="connsiteX1" fmla="*/ 536575 w 917575"/>
              <a:gd name="connsiteY1" fmla="*/ 0 h 155575"/>
              <a:gd name="connsiteX2" fmla="*/ 692150 w 917575"/>
              <a:gd name="connsiteY2" fmla="*/ 155575 h 155575"/>
              <a:gd name="connsiteX3" fmla="*/ 917575 w 917575"/>
              <a:gd name="connsiteY3" fmla="*/ 155575 h 15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7575" h="155575">
                <a:moveTo>
                  <a:pt x="0" y="0"/>
                </a:moveTo>
                <a:lnTo>
                  <a:pt x="536575" y="0"/>
                </a:lnTo>
                <a:lnTo>
                  <a:pt x="692150" y="155575"/>
                </a:lnTo>
                <a:lnTo>
                  <a:pt x="917575" y="155575"/>
                </a:lnTo>
              </a:path>
            </a:pathLst>
          </a:cu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3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 panose="02010600030101010101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60" name="椭圆 259"/>
          <p:cNvSpPr/>
          <p:nvPr/>
        </p:nvSpPr>
        <p:spPr>
          <a:xfrm flipV="1">
            <a:off x="4152889" y="2844537"/>
            <a:ext cx="71120" cy="71120"/>
          </a:xfrm>
          <a:prstGeom prst="ellips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3225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264" name="直接连接符 263"/>
          <p:cNvCxnSpPr/>
          <p:nvPr/>
        </p:nvCxnSpPr>
        <p:spPr>
          <a:xfrm>
            <a:off x="3773794" y="3143622"/>
            <a:ext cx="52260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椭圆 264"/>
          <p:cNvSpPr/>
          <p:nvPr/>
        </p:nvSpPr>
        <p:spPr>
          <a:xfrm flipV="1">
            <a:off x="4300209" y="3108062"/>
            <a:ext cx="71120" cy="71120"/>
          </a:xfrm>
          <a:prstGeom prst="ellips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3225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320" y="4866244"/>
            <a:ext cx="2993300" cy="15297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自身定位</a:t>
            </a: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模糊</a:t>
            </a:r>
            <a:endParaRPr lang="zh-CN" altLang="en-US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任务筛选难</a:t>
            </a:r>
            <a:endParaRPr lang="en-US" altLang="zh-CN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信息不对称</a:t>
            </a:r>
            <a:endParaRPr lang="en-US" altLang="zh-CN" sz="24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17" name="下箭头 6"/>
          <p:cNvSpPr/>
          <p:nvPr/>
        </p:nvSpPr>
        <p:spPr>
          <a:xfrm>
            <a:off x="1598315" y="4253409"/>
            <a:ext cx="502920" cy="590553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82E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6"/>
          <p:cNvSpPr/>
          <p:nvPr/>
        </p:nvSpPr>
        <p:spPr>
          <a:xfrm>
            <a:off x="10138153" y="4185378"/>
            <a:ext cx="502920" cy="590553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82E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ldLvl="0" animBg="1"/>
      <p:bldP spid="9" grpId="0" animBg="1"/>
      <p:bldP spid="7" grpId="0" bldLvl="0" animBg="1"/>
      <p:bldP spid="17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空心弧 25"/>
          <p:cNvSpPr/>
          <p:nvPr>
            <p:custDataLst>
              <p:tags r:id="rId1"/>
            </p:custDataLst>
          </p:nvPr>
        </p:nvSpPr>
        <p:spPr>
          <a:xfrm>
            <a:off x="3437919" y="770919"/>
            <a:ext cx="5316162" cy="5316162"/>
          </a:xfrm>
          <a:prstGeom prst="blockArc">
            <a:avLst>
              <a:gd name="adj1" fmla="val 7778466"/>
              <a:gd name="adj2" fmla="val 3011537"/>
              <a:gd name="adj3" fmla="val 13741"/>
            </a:avLst>
          </a:prstGeom>
          <a:solidFill>
            <a:schemeClr val="bg1">
              <a:alpha val="2000"/>
            </a:schemeClr>
          </a:solidFill>
          <a:ln w="9525">
            <a:solidFill>
              <a:srgbClr val="6195E3">
                <a:alpha val="51000"/>
              </a:srgbClr>
            </a:solidFill>
          </a:ln>
          <a:effectLst>
            <a:outerShdw blurRad="1524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27" name="空心弧 26"/>
          <p:cNvSpPr/>
          <p:nvPr>
            <p:custDataLst>
              <p:tags r:id="rId2"/>
            </p:custDataLst>
          </p:nvPr>
        </p:nvSpPr>
        <p:spPr>
          <a:xfrm flipH="1">
            <a:off x="3437918" y="770918"/>
            <a:ext cx="5316161" cy="5316161"/>
          </a:xfrm>
          <a:prstGeom prst="blockArc">
            <a:avLst>
              <a:gd name="adj1" fmla="val 13949059"/>
              <a:gd name="adj2" fmla="val 3011537"/>
              <a:gd name="adj3" fmla="val 13741"/>
            </a:avLst>
          </a:prstGeom>
          <a:gradFill flip="none" rotWithShape="1">
            <a:gsLst>
              <a:gs pos="0">
                <a:srgbClr val="282EDD"/>
              </a:gs>
              <a:gs pos="90000">
                <a:srgbClr val="3878DC">
                  <a:alpha val="0"/>
                </a:srgbClr>
              </a:gs>
            </a:gsLst>
            <a:lin ang="2700000" scaled="1"/>
            <a:tileRect/>
          </a:gradFill>
          <a:ln w="9525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1" name="弧形 30"/>
          <p:cNvSpPr/>
          <p:nvPr>
            <p:custDataLst>
              <p:tags r:id="rId3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6381789"/>
              <a:gd name="adj2" fmla="val 12914627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200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7" name="弧形 36"/>
          <p:cNvSpPr/>
          <p:nvPr>
            <p:custDataLst>
              <p:tags r:id="rId4"/>
            </p:custDataLst>
          </p:nvPr>
        </p:nvSpPr>
        <p:spPr>
          <a:xfrm>
            <a:off x="3343812" y="676812"/>
            <a:ext cx="5504373" cy="5504373"/>
          </a:xfrm>
          <a:prstGeom prst="arc">
            <a:avLst>
              <a:gd name="adj1" fmla="val 1161975"/>
              <a:gd name="adj2" fmla="val 7097428"/>
            </a:avLst>
          </a:prstGeom>
          <a:noFill/>
          <a:ln w="9525">
            <a:gradFill flip="none" rotWithShape="1">
              <a:gsLst>
                <a:gs pos="0">
                  <a:srgbClr val="187C35">
                    <a:alpha val="25000"/>
                  </a:srgbClr>
                </a:gs>
                <a:gs pos="100000">
                  <a:srgbClr val="187C35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8" name="弧形 37"/>
          <p:cNvSpPr/>
          <p:nvPr>
            <p:custDataLst>
              <p:tags r:id="rId5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18863814"/>
              <a:gd name="adj2" fmla="val 1651070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>
            <p:custDataLst>
              <p:tags r:id="rId6"/>
            </p:custDataLst>
          </p:nvPr>
        </p:nvSpPr>
        <p:spPr>
          <a:xfrm flipH="1">
            <a:off x="2406717" y="-260285"/>
            <a:ext cx="7378565" cy="7378565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0" name="旁门左道PPT出品"/>
          <p:cNvSpPr/>
          <p:nvPr>
            <p:custDataLst>
              <p:tags r:id="rId7"/>
            </p:custDataLst>
          </p:nvPr>
        </p:nvSpPr>
        <p:spPr>
          <a:xfrm>
            <a:off x="4247144" y="1580144"/>
            <a:ext cx="3697711" cy="3697711"/>
          </a:xfrm>
          <a:prstGeom prst="ellipse">
            <a:avLst/>
          </a:prstGeom>
          <a:gradFill>
            <a:gsLst>
              <a:gs pos="0">
                <a:srgbClr val="0950F9">
                  <a:alpha val="4000"/>
                </a:srgbClr>
              </a:gs>
              <a:gs pos="100000">
                <a:srgbClr val="0950F9">
                  <a:alpha val="0"/>
                </a:srgbClr>
              </a:gs>
            </a:gsLst>
            <a:lin ang="5400000" scaled="1"/>
          </a:gradFill>
          <a:ln w="41275">
            <a:gradFill>
              <a:gsLst>
                <a:gs pos="0">
                  <a:schemeClr val="bg1"/>
                </a:gs>
                <a:gs pos="21000">
                  <a:srgbClr val="FFFFFF">
                    <a:alpha val="0"/>
                  </a:srgbClr>
                </a:gs>
                <a:gs pos="57000">
                  <a:srgbClr val="FFFFFF">
                    <a:alpha val="11000"/>
                  </a:srgbClr>
                </a:gs>
                <a:gs pos="89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cxnSp>
        <p:nvCxnSpPr>
          <p:cNvPr id="41" name="旁门左道PPT出品"/>
          <p:cNvCxnSpPr/>
          <p:nvPr>
            <p:custDataLst>
              <p:tags r:id="rId8"/>
            </p:custDataLst>
          </p:nvPr>
        </p:nvCxnSpPr>
        <p:spPr>
          <a:xfrm flipV="1">
            <a:off x="7264400" y="1321248"/>
            <a:ext cx="450850" cy="577402"/>
          </a:xfrm>
          <a:prstGeom prst="line">
            <a:avLst/>
          </a:prstGeom>
          <a:ln w="104775">
            <a:solidFill>
              <a:schemeClr val="bg1"/>
            </a:solidFill>
          </a:ln>
          <a:effectLst>
            <a:outerShdw blurRad="190500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10458686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3" name="旁门左道PPT出品"/>
          <p:cNvSpPr/>
          <p:nvPr>
            <p:custDataLst>
              <p:tags r:id="rId10"/>
            </p:custDataLst>
          </p:nvPr>
        </p:nvSpPr>
        <p:spPr>
          <a:xfrm flipH="1">
            <a:off x="9487937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1" name="图形 55"/>
          <p:cNvSpPr/>
          <p:nvPr>
            <p:custDataLst>
              <p:tags r:id="rId11"/>
            </p:custDataLst>
          </p:nvPr>
        </p:nvSpPr>
        <p:spPr>
          <a:xfrm>
            <a:off x="9668149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5" name="图形 59"/>
          <p:cNvSpPr/>
          <p:nvPr>
            <p:custDataLst>
              <p:tags r:id="rId12"/>
            </p:custDataLst>
          </p:nvPr>
        </p:nvSpPr>
        <p:spPr>
          <a:xfrm>
            <a:off x="10383226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8" name="椭圆 57"/>
          <p:cNvSpPr/>
          <p:nvPr>
            <p:custDataLst>
              <p:tags r:id="rId13"/>
            </p:custDataLst>
          </p:nvPr>
        </p:nvSpPr>
        <p:spPr>
          <a:xfrm>
            <a:off x="10292574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59" name="椭圆 58"/>
          <p:cNvSpPr/>
          <p:nvPr>
            <p:custDataLst>
              <p:tags r:id="rId14"/>
            </p:custDataLst>
          </p:nvPr>
        </p:nvSpPr>
        <p:spPr>
          <a:xfrm>
            <a:off x="9576324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0" name="椭圆 59"/>
          <p:cNvSpPr/>
          <p:nvPr>
            <p:custDataLst>
              <p:tags r:id="rId15"/>
            </p:custDataLst>
          </p:nvPr>
        </p:nvSpPr>
        <p:spPr>
          <a:xfrm>
            <a:off x="9980753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16"/>
            </p:custDataLst>
          </p:nvPr>
        </p:nvSpPr>
        <p:spPr>
          <a:xfrm flipH="1">
            <a:off x="1317844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8" name="旁门左道PPT出品"/>
          <p:cNvSpPr/>
          <p:nvPr>
            <p:custDataLst>
              <p:tags r:id="rId17"/>
            </p:custDataLst>
          </p:nvPr>
        </p:nvSpPr>
        <p:spPr>
          <a:xfrm>
            <a:off x="2309063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69" name="图形 55"/>
          <p:cNvSpPr/>
          <p:nvPr>
            <p:custDataLst>
              <p:tags r:id="rId18"/>
            </p:custDataLst>
          </p:nvPr>
        </p:nvSpPr>
        <p:spPr>
          <a:xfrm flipH="1">
            <a:off x="2083521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0" name="图形 59"/>
          <p:cNvSpPr/>
          <p:nvPr>
            <p:custDataLst>
              <p:tags r:id="rId19"/>
            </p:custDataLst>
          </p:nvPr>
        </p:nvSpPr>
        <p:spPr>
          <a:xfrm flipH="1">
            <a:off x="1390303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1" name="椭圆 70"/>
          <p:cNvSpPr/>
          <p:nvPr>
            <p:custDataLst>
              <p:tags r:id="rId20"/>
            </p:custDataLst>
          </p:nvPr>
        </p:nvSpPr>
        <p:spPr>
          <a:xfrm flipH="1">
            <a:off x="1642570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2" name="椭圆 71"/>
          <p:cNvSpPr/>
          <p:nvPr>
            <p:custDataLst>
              <p:tags r:id="rId21"/>
            </p:custDataLst>
          </p:nvPr>
        </p:nvSpPr>
        <p:spPr>
          <a:xfrm flipH="1">
            <a:off x="2479889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3" name="椭圆 72"/>
          <p:cNvSpPr/>
          <p:nvPr>
            <p:custDataLst>
              <p:tags r:id="rId22"/>
            </p:custDataLst>
          </p:nvPr>
        </p:nvSpPr>
        <p:spPr>
          <a:xfrm flipH="1">
            <a:off x="2160032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4" name="梯形 73"/>
          <p:cNvSpPr/>
          <p:nvPr>
            <p:custDataLst>
              <p:tags r:id="rId23"/>
            </p:custDataLst>
          </p:nvPr>
        </p:nvSpPr>
        <p:spPr>
          <a:xfrm>
            <a:off x="2761230" y="5278745"/>
            <a:ext cx="7041703" cy="693382"/>
          </a:xfrm>
          <a:prstGeom prst="trapezoid">
            <a:avLst>
              <a:gd name="adj" fmla="val 77514"/>
            </a:avLst>
          </a:prstGeom>
          <a:gradFill flip="none" rotWithShape="1">
            <a:gsLst>
              <a:gs pos="10000">
                <a:srgbClr val="282EDD">
                  <a:alpha val="0"/>
                </a:srgbClr>
              </a:gs>
              <a:gs pos="100000">
                <a:srgbClr val="282EDD">
                  <a:alpha val="2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242089" y="561374"/>
            <a:ext cx="18676590" cy="3894120"/>
            <a:chOff x="-3192128" y="203909"/>
            <a:chExt cx="18611850" cy="3894120"/>
          </a:xfrm>
        </p:grpSpPr>
        <p:sp>
          <p:nvSpPr>
            <p:cNvPr id="76" name="任意多边形: 形状 6"/>
            <p:cNvSpPr/>
            <p:nvPr>
              <p:custDataLst>
                <p:tags r:id="rId24"/>
              </p:custDataLst>
            </p:nvPr>
          </p:nvSpPr>
          <p:spPr>
            <a:xfrm>
              <a:off x="-2946417" y="203909"/>
              <a:ext cx="8734268" cy="3894120"/>
            </a:xfrm>
            <a:custGeom>
              <a:avLst/>
              <a:gdLst>
                <a:gd name="connsiteX0" fmla="*/ 190087 w 8734268"/>
                <a:gd name="connsiteY0" fmla="*/ 0 h 3894120"/>
                <a:gd name="connsiteX1" fmla="*/ 292975 w 8734268"/>
                <a:gd name="connsiteY1" fmla="*/ 234376 h 3894120"/>
                <a:gd name="connsiteX2" fmla="*/ 8354450 w 8734268"/>
                <a:gd name="connsiteY2" fmla="*/ 3878935 h 3894120"/>
                <a:gd name="connsiteX3" fmla="*/ 8734268 w 8734268"/>
                <a:gd name="connsiteY3" fmla="*/ 3894120 h 3894120"/>
                <a:gd name="connsiteX4" fmla="*/ 8354450 w 8734268"/>
                <a:gd name="connsiteY4" fmla="*/ 3887426 h 3894120"/>
                <a:gd name="connsiteX5" fmla="*/ 0 w 8734268"/>
                <a:gd name="connsiteY5" fmla="*/ 656141 h 3894120"/>
                <a:gd name="connsiteX6" fmla="*/ 189064 w 8734268"/>
                <a:gd name="connsiteY6" fmla="*/ 1545 h 389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268" h="3894120">
                  <a:moveTo>
                    <a:pt x="190087" y="0"/>
                  </a:moveTo>
                  <a:lnTo>
                    <a:pt x="292975" y="234376"/>
                  </a:lnTo>
                  <a:cubicBezTo>
                    <a:pt x="1249257" y="2188447"/>
                    <a:pt x="4443974" y="3670146"/>
                    <a:pt x="8354450" y="3878935"/>
                  </a:cubicBezTo>
                  <a:lnTo>
                    <a:pt x="8734268" y="3894120"/>
                  </a:lnTo>
                  <a:lnTo>
                    <a:pt x="8354450" y="3887426"/>
                  </a:lnTo>
                  <a:cubicBezTo>
                    <a:pt x="3661880" y="3721093"/>
                    <a:pt x="0" y="2337876"/>
                    <a:pt x="0" y="656141"/>
                  </a:cubicBezTo>
                  <a:cubicBezTo>
                    <a:pt x="0" y="431910"/>
                    <a:pt x="65101" y="212986"/>
                    <a:pt x="189064" y="1545"/>
                  </a:cubicBezTo>
                  <a:close/>
                </a:path>
              </a:pathLst>
            </a:custGeom>
            <a:solidFill>
              <a:srgbClr val="A7C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-3192128" y="203909"/>
              <a:ext cx="18611850" cy="3894120"/>
              <a:chOff x="-3192128" y="203909"/>
              <a:chExt cx="18611850" cy="3894120"/>
            </a:xfrm>
          </p:grpSpPr>
          <p:sp>
            <p:nvSpPr>
              <p:cNvPr id="78" name="任意多边形: 形状 32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6460593" y="203909"/>
                <a:ext cx="8734268" cy="3894120"/>
              </a:xfrm>
              <a:custGeom>
                <a:avLst/>
                <a:gdLst>
                  <a:gd name="connsiteX0" fmla="*/ 190087 w 8734268"/>
                  <a:gd name="connsiteY0" fmla="*/ 0 h 3894120"/>
                  <a:gd name="connsiteX1" fmla="*/ 292975 w 8734268"/>
                  <a:gd name="connsiteY1" fmla="*/ 234376 h 3894120"/>
                  <a:gd name="connsiteX2" fmla="*/ 8354450 w 8734268"/>
                  <a:gd name="connsiteY2" fmla="*/ 3878935 h 3894120"/>
                  <a:gd name="connsiteX3" fmla="*/ 8734268 w 8734268"/>
                  <a:gd name="connsiteY3" fmla="*/ 3894120 h 3894120"/>
                  <a:gd name="connsiteX4" fmla="*/ 8354450 w 8734268"/>
                  <a:gd name="connsiteY4" fmla="*/ 3887426 h 3894120"/>
                  <a:gd name="connsiteX5" fmla="*/ 0 w 8734268"/>
                  <a:gd name="connsiteY5" fmla="*/ 656141 h 3894120"/>
                  <a:gd name="connsiteX6" fmla="*/ 189064 w 8734268"/>
                  <a:gd name="connsiteY6" fmla="*/ 1545 h 389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34268" h="3894120">
                    <a:moveTo>
                      <a:pt x="190087" y="0"/>
                    </a:moveTo>
                    <a:lnTo>
                      <a:pt x="292975" y="234376"/>
                    </a:lnTo>
                    <a:cubicBezTo>
                      <a:pt x="1249257" y="2188447"/>
                      <a:pt x="4443974" y="3670146"/>
                      <a:pt x="8354450" y="3878935"/>
                    </a:cubicBezTo>
                    <a:lnTo>
                      <a:pt x="8734268" y="3894120"/>
                    </a:lnTo>
                    <a:lnTo>
                      <a:pt x="8354450" y="3887426"/>
                    </a:lnTo>
                    <a:cubicBezTo>
                      <a:pt x="3661880" y="3721093"/>
                      <a:pt x="0" y="2337876"/>
                      <a:pt x="0" y="656141"/>
                    </a:cubicBezTo>
                    <a:cubicBezTo>
                      <a:pt x="0" y="431910"/>
                      <a:pt x="65101" y="212986"/>
                      <a:pt x="189064" y="1545"/>
                    </a:cubicBezTo>
                    <a:close/>
                  </a:path>
                </a:pathLst>
              </a:custGeom>
              <a:solidFill>
                <a:srgbClr val="A7C4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任意多边形: 形状 35"/>
              <p:cNvSpPr/>
              <p:nvPr>
                <p:custDataLst>
                  <p:tags r:id="rId26"/>
                </p:custDataLst>
              </p:nvPr>
            </p:nvSpPr>
            <p:spPr>
              <a:xfrm>
                <a:off x="-3192128" y="203909"/>
                <a:ext cx="18611850" cy="3894120"/>
              </a:xfrm>
              <a:custGeom>
                <a:avLst/>
                <a:gdLst>
                  <a:gd name="connsiteX0" fmla="*/ 18421765 w 18611850"/>
                  <a:gd name="connsiteY0" fmla="*/ 0 h 2999823"/>
                  <a:gd name="connsiteX1" fmla="*/ 18422787 w 18611850"/>
                  <a:gd name="connsiteY1" fmla="*/ 1190 h 2999823"/>
                  <a:gd name="connsiteX2" fmla="*/ 18611850 w 18611850"/>
                  <a:gd name="connsiteY2" fmla="*/ 505456 h 2999823"/>
                  <a:gd name="connsiteX3" fmla="*/ 10257402 w 18611850"/>
                  <a:gd name="connsiteY3" fmla="*/ 2994666 h 2999823"/>
                  <a:gd name="connsiteX4" fmla="*/ 9877584 w 18611850"/>
                  <a:gd name="connsiteY4" fmla="*/ 2999823 h 2999823"/>
                  <a:gd name="connsiteX5" fmla="*/ 10257402 w 18611850"/>
                  <a:gd name="connsiteY5" fmla="*/ 2988125 h 2999823"/>
                  <a:gd name="connsiteX6" fmla="*/ 18318875 w 18611850"/>
                  <a:gd name="connsiteY6" fmla="*/ 180551 h 2999823"/>
                  <a:gd name="connsiteX7" fmla="*/ 190086 w 18611850"/>
                  <a:gd name="connsiteY7" fmla="*/ 0 h 2999823"/>
                  <a:gd name="connsiteX8" fmla="*/ 292975 w 18611850"/>
                  <a:gd name="connsiteY8" fmla="*/ 180551 h 2999823"/>
                  <a:gd name="connsiteX9" fmla="*/ 8354449 w 18611850"/>
                  <a:gd name="connsiteY9" fmla="*/ 2988125 h 2999823"/>
                  <a:gd name="connsiteX10" fmla="*/ 8734267 w 18611850"/>
                  <a:gd name="connsiteY10" fmla="*/ 2999823 h 2999823"/>
                  <a:gd name="connsiteX11" fmla="*/ 8354449 w 18611850"/>
                  <a:gd name="connsiteY11" fmla="*/ 2994666 h 2999823"/>
                  <a:gd name="connsiteX12" fmla="*/ 0 w 18611850"/>
                  <a:gd name="connsiteY12" fmla="*/ 505456 h 2999823"/>
                  <a:gd name="connsiteX13" fmla="*/ 189064 w 18611850"/>
                  <a:gd name="connsiteY13" fmla="*/ 1190 h 299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611850" h="2999823">
                    <a:moveTo>
                      <a:pt x="18421765" y="0"/>
                    </a:moveTo>
                    <a:lnTo>
                      <a:pt x="18422787" y="1190"/>
                    </a:lnTo>
                    <a:cubicBezTo>
                      <a:pt x="18546750" y="164073"/>
                      <a:pt x="18611850" y="332720"/>
                      <a:pt x="18611850" y="505456"/>
                    </a:cubicBezTo>
                    <a:cubicBezTo>
                      <a:pt x="18611850" y="1800975"/>
                      <a:pt x="14949971" y="2866532"/>
                      <a:pt x="10257402" y="2994666"/>
                    </a:cubicBezTo>
                    <a:lnTo>
                      <a:pt x="9877584" y="2999823"/>
                    </a:lnTo>
                    <a:lnTo>
                      <a:pt x="10257402" y="2988125"/>
                    </a:lnTo>
                    <a:cubicBezTo>
                      <a:pt x="14167876" y="2827285"/>
                      <a:pt x="17362593" y="1685863"/>
                      <a:pt x="18318875" y="180551"/>
                    </a:cubicBezTo>
                    <a:close/>
                    <a:moveTo>
                      <a:pt x="190086" y="0"/>
                    </a:moveTo>
                    <a:lnTo>
                      <a:pt x="292975" y="180551"/>
                    </a:lnTo>
                    <a:cubicBezTo>
                      <a:pt x="1249257" y="1685863"/>
                      <a:pt x="4443974" y="2827285"/>
                      <a:pt x="8354449" y="2988125"/>
                    </a:cubicBezTo>
                    <a:lnTo>
                      <a:pt x="8734267" y="2999823"/>
                    </a:lnTo>
                    <a:lnTo>
                      <a:pt x="8354449" y="2994666"/>
                    </a:lnTo>
                    <a:cubicBezTo>
                      <a:pt x="3661880" y="2866532"/>
                      <a:pt x="0" y="1800975"/>
                      <a:pt x="0" y="505456"/>
                    </a:cubicBezTo>
                    <a:cubicBezTo>
                      <a:pt x="0" y="332720"/>
                      <a:pt x="65101" y="164073"/>
                      <a:pt x="189064" y="1190"/>
                    </a:cubicBezTo>
                    <a:close/>
                  </a:path>
                </a:pathLst>
              </a:custGeom>
              <a:solidFill>
                <a:srgbClr val="282E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0" name="文本框 79"/>
          <p:cNvSpPr txBox="1"/>
          <p:nvPr>
            <p:custDataLst>
              <p:tags r:id="rId27"/>
            </p:custDataLst>
          </p:nvPr>
        </p:nvSpPr>
        <p:spPr>
          <a:xfrm>
            <a:off x="2798445" y="2527300"/>
            <a:ext cx="6683375" cy="1568450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960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整体介绍</a:t>
            </a:r>
            <a:endParaRPr lang="zh-CN" altLang="en-US" sz="960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8"/>
            </p:custDataLst>
          </p:nvPr>
        </p:nvSpPr>
        <p:spPr>
          <a:xfrm>
            <a:off x="2779395" y="5118100"/>
            <a:ext cx="6683375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PART </a:t>
            </a:r>
            <a:r>
              <a:rPr lang="en-US" altLang="zh-CN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TWO</a:t>
            </a:r>
            <a:endParaRPr lang="en-US" altLang="zh-CN" sz="4000" dirty="0">
              <a:gradFill>
                <a:gsLst>
                  <a:gs pos="0">
                    <a:srgbClr val="6195E3"/>
                  </a:gs>
                  <a:gs pos="66000">
                    <a:srgbClr val="165FCF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2" name="灯片编号占位符 81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74713" y="-364458"/>
            <a:ext cx="4138261" cy="363993"/>
            <a:chOff x="874713" y="-364458"/>
            <a:chExt cx="4138261" cy="363993"/>
          </a:xfrm>
        </p:grpSpPr>
        <p:sp>
          <p:nvSpPr>
            <p:cNvPr id="26" name="椭圆 25"/>
            <p:cNvSpPr/>
            <p:nvPr/>
          </p:nvSpPr>
          <p:spPr>
            <a:xfrm>
              <a:off x="874713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43156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80535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48979" y="-364458"/>
              <a:ext cx="363995" cy="36399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6467" y="969156"/>
            <a:ext cx="443971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516112" y="420081"/>
            <a:ext cx="571143" cy="471894"/>
          </a:xfrm>
          <a:prstGeom prst="parallelogram">
            <a:avLst>
              <a:gd name="adj" fmla="val 35485"/>
            </a:avLst>
          </a:prstGeom>
          <a:gradFill>
            <a:gsLst>
              <a:gs pos="4000">
                <a:srgbClr val="282EDD"/>
              </a:gs>
              <a:gs pos="10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381000" dist="190500" dir="2700000" algn="tl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833621" y="767375"/>
            <a:ext cx="253634" cy="124600"/>
          </a:xfrm>
          <a:prstGeom prst="parallelogram">
            <a:avLst>
              <a:gd name="adj" fmla="val 35485"/>
            </a:avLst>
          </a:prstGeom>
          <a:gradFill>
            <a:gsLst>
              <a:gs pos="100000">
                <a:srgbClr val="282EDD"/>
              </a:gs>
              <a:gs pos="27000">
                <a:srgbClr val="3287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924025" y="1026057"/>
            <a:ext cx="10857297" cy="0"/>
          </a:xfrm>
          <a:custGeom>
            <a:avLst/>
            <a:gdLst>
              <a:gd name="connsiteX0" fmla="*/ 0 w 10857297"/>
              <a:gd name="connsiteY0" fmla="*/ 0 h 0"/>
              <a:gd name="connsiteX1" fmla="*/ 10857297 w 1085729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7297">
                <a:moveTo>
                  <a:pt x="0" y="0"/>
                </a:moveTo>
                <a:lnTo>
                  <a:pt x="10857297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216" y="375953"/>
            <a:ext cx="5846979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l">
              <a:buClrTx/>
              <a:buSzTx/>
              <a:buFontTx/>
            </a:pPr>
            <a:r>
              <a:rPr lang="zh-CN" altLang="en-US" sz="40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模块介绍</a:t>
            </a:r>
            <a:endParaRPr lang="zh-CN" altLang="en-US" sz="40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18" name="任意多边形: 形状 6"/>
          <p:cNvSpPr/>
          <p:nvPr>
            <p:custDataLst>
              <p:tags r:id="rId1"/>
            </p:custDataLst>
          </p:nvPr>
        </p:nvSpPr>
        <p:spPr>
          <a:xfrm>
            <a:off x="927100" y="1531620"/>
            <a:ext cx="2927350" cy="4370705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" name="任意多边形: 形状 10"/>
          <p:cNvSpPr/>
          <p:nvPr>
            <p:custDataLst>
              <p:tags r:id="rId2"/>
            </p:custDataLst>
          </p:nvPr>
        </p:nvSpPr>
        <p:spPr>
          <a:xfrm>
            <a:off x="867410" y="1472565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任意多边形: 形状 12"/>
          <p:cNvSpPr/>
          <p:nvPr>
            <p:custDataLst>
              <p:tags r:id="rId3"/>
            </p:custDataLst>
          </p:nvPr>
        </p:nvSpPr>
        <p:spPr>
          <a:xfrm flipH="1">
            <a:off x="3575685" y="1549400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13"/>
          <p:cNvSpPr/>
          <p:nvPr>
            <p:custDataLst>
              <p:tags r:id="rId4"/>
            </p:custDataLst>
          </p:nvPr>
        </p:nvSpPr>
        <p:spPr>
          <a:xfrm flipH="1" flipV="1">
            <a:off x="3521710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任意多边形: 形状 14"/>
          <p:cNvSpPr/>
          <p:nvPr>
            <p:custDataLst>
              <p:tags r:id="rId5"/>
            </p:custDataLst>
          </p:nvPr>
        </p:nvSpPr>
        <p:spPr>
          <a:xfrm flipV="1">
            <a:off x="867410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任意多边形: 形状 15"/>
          <p:cNvSpPr/>
          <p:nvPr>
            <p:custDataLst>
              <p:tags r:id="rId6"/>
            </p:custDataLst>
          </p:nvPr>
        </p:nvSpPr>
        <p:spPr>
          <a:xfrm>
            <a:off x="986155" y="1619250"/>
            <a:ext cx="2809240" cy="4194810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03" name="流程图: 接点 1002"/>
          <p:cNvSpPr/>
          <p:nvPr>
            <p:custDataLst>
              <p:tags r:id="rId7"/>
            </p:custDataLst>
          </p:nvPr>
        </p:nvSpPr>
        <p:spPr>
          <a:xfrm>
            <a:off x="2037715" y="2321560"/>
            <a:ext cx="704850" cy="7048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>
            <p:custDataLst>
              <p:tags r:id="rId8"/>
            </p:custDataLst>
          </p:nvPr>
        </p:nvGrpSpPr>
        <p:grpSpPr>
          <a:xfrm>
            <a:off x="1738630" y="2030095"/>
            <a:ext cx="1304290" cy="1287780"/>
            <a:chOff x="8053" y="2648"/>
            <a:chExt cx="2054" cy="2028"/>
          </a:xfrm>
        </p:grpSpPr>
        <p:grpSp>
          <p:nvGrpSpPr>
            <p:cNvPr id="37" name="组合 36"/>
            <p:cNvGrpSpPr/>
            <p:nvPr/>
          </p:nvGrpSpPr>
          <p:grpSpPr>
            <a:xfrm>
              <a:off x="8053" y="2648"/>
              <a:ext cx="2055" cy="2028"/>
              <a:chOff x="8048" y="2621"/>
              <a:chExt cx="2055" cy="2028"/>
            </a:xfrm>
          </p:grpSpPr>
          <p:cxnSp>
            <p:nvCxnSpPr>
              <p:cNvPr id="27" name="直接连接符 26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080" y="262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9080" y="409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048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9563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椭圆 33"/>
            <p:cNvSpPr/>
            <p:nvPr>
              <p:custDataLst>
                <p:tags r:id="rId13"/>
              </p:custDataLst>
            </p:nvPr>
          </p:nvSpPr>
          <p:spPr>
            <a:xfrm>
              <a:off x="8339" y="2921"/>
              <a:ext cx="1482" cy="14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14"/>
              </p:custDataLst>
            </p:nvPr>
          </p:nvSpPr>
          <p:spPr>
            <a:xfrm>
              <a:off x="8139" y="2721"/>
              <a:ext cx="1882" cy="188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>
              <p:custDataLst>
                <p:tags r:id="rId15"/>
              </p:custDataLst>
            </p:nvPr>
          </p:nvSpPr>
          <p:spPr>
            <a:xfrm rot="12600000">
              <a:off x="8479" y="3061"/>
              <a:ext cx="1202" cy="120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6"/>
              </p:custDataLst>
            </p:nvPr>
          </p:nvSpPr>
          <p:spPr>
            <a:xfrm rot="11700000">
              <a:off x="8209" y="2791"/>
              <a:ext cx="1742" cy="174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986155" y="3765550"/>
            <a:ext cx="2927350" cy="2324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数据收集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：利用</a:t>
            </a:r>
            <a:r>
              <a:rPr lang="en-US" altLang="zh-CN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OpenDigger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挖掘和分析开源项目的贡献者数据。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知识图谱构建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：使用</a:t>
            </a:r>
            <a:r>
              <a:rPr lang="en-US" altLang="zh-CN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NLP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和机器学习构建贡献者技能图谱或项目任务知识图谱。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>
            <p:custDataLst>
              <p:tags r:id="rId18"/>
            </p:custDataLst>
          </p:nvPr>
        </p:nvSpPr>
        <p:spPr>
          <a:xfrm>
            <a:off x="1087755" y="3144520"/>
            <a:ext cx="2766695" cy="621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b="1" kern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数据获取和图谱构建</a:t>
            </a:r>
            <a:endParaRPr lang="zh-CN" altLang="en-US" sz="2000" b="1" kern="0" noProof="0" dirty="0">
              <a:ln>
                <a:noFill/>
              </a:ln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46" name="任意多边形: 形状 6"/>
          <p:cNvSpPr/>
          <p:nvPr>
            <p:custDataLst>
              <p:tags r:id="rId19"/>
            </p:custDataLst>
          </p:nvPr>
        </p:nvSpPr>
        <p:spPr>
          <a:xfrm>
            <a:off x="4624705" y="1531620"/>
            <a:ext cx="2927350" cy="4370705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7" name="任意多边形: 形状 10"/>
          <p:cNvSpPr/>
          <p:nvPr>
            <p:custDataLst>
              <p:tags r:id="rId20"/>
            </p:custDataLst>
          </p:nvPr>
        </p:nvSpPr>
        <p:spPr>
          <a:xfrm>
            <a:off x="4565015" y="1472565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8" name="任意多边形: 形状 12"/>
          <p:cNvSpPr/>
          <p:nvPr>
            <p:custDataLst>
              <p:tags r:id="rId21"/>
            </p:custDataLst>
          </p:nvPr>
        </p:nvSpPr>
        <p:spPr>
          <a:xfrm flipH="1">
            <a:off x="7273290" y="1549400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9" name="任意多边形: 形状 13"/>
          <p:cNvSpPr/>
          <p:nvPr>
            <p:custDataLst>
              <p:tags r:id="rId22"/>
            </p:custDataLst>
          </p:nvPr>
        </p:nvSpPr>
        <p:spPr>
          <a:xfrm flipH="1" flipV="1">
            <a:off x="7219315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0" name="任意多边形: 形状 14"/>
          <p:cNvSpPr/>
          <p:nvPr>
            <p:custDataLst>
              <p:tags r:id="rId23"/>
            </p:custDataLst>
          </p:nvPr>
        </p:nvSpPr>
        <p:spPr>
          <a:xfrm flipV="1">
            <a:off x="4565015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2" name="任意多边形: 形状 15"/>
          <p:cNvSpPr/>
          <p:nvPr>
            <p:custDataLst>
              <p:tags r:id="rId24"/>
            </p:custDataLst>
          </p:nvPr>
        </p:nvSpPr>
        <p:spPr>
          <a:xfrm>
            <a:off x="4683760" y="1619250"/>
            <a:ext cx="2809240" cy="4194810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2" name="流程图: 接点 1002"/>
          <p:cNvSpPr/>
          <p:nvPr>
            <p:custDataLst>
              <p:tags r:id="rId25"/>
            </p:custDataLst>
          </p:nvPr>
        </p:nvSpPr>
        <p:spPr>
          <a:xfrm>
            <a:off x="5735320" y="2321560"/>
            <a:ext cx="704850" cy="7048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>
            <p:custDataLst>
              <p:tags r:id="rId26"/>
            </p:custDataLst>
          </p:nvPr>
        </p:nvGrpSpPr>
        <p:grpSpPr>
          <a:xfrm>
            <a:off x="5436235" y="2030095"/>
            <a:ext cx="1304290" cy="1287780"/>
            <a:chOff x="8053" y="2648"/>
            <a:chExt cx="2054" cy="2028"/>
          </a:xfrm>
        </p:grpSpPr>
        <p:grpSp>
          <p:nvGrpSpPr>
            <p:cNvPr id="54" name="组合 53"/>
            <p:cNvGrpSpPr/>
            <p:nvPr/>
          </p:nvGrpSpPr>
          <p:grpSpPr>
            <a:xfrm>
              <a:off x="8053" y="2648"/>
              <a:ext cx="2055" cy="2028"/>
              <a:chOff x="8048" y="2621"/>
              <a:chExt cx="2055" cy="2028"/>
            </a:xfrm>
          </p:grpSpPr>
          <p:cxnSp>
            <p:nvCxnSpPr>
              <p:cNvPr id="55" name="直接连接符 54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9080" y="262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9080" y="409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8048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9563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椭圆 58"/>
            <p:cNvSpPr/>
            <p:nvPr>
              <p:custDataLst>
                <p:tags r:id="rId31"/>
              </p:custDataLst>
            </p:nvPr>
          </p:nvSpPr>
          <p:spPr>
            <a:xfrm>
              <a:off x="8339" y="2921"/>
              <a:ext cx="1482" cy="14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32"/>
              </p:custDataLst>
            </p:nvPr>
          </p:nvSpPr>
          <p:spPr>
            <a:xfrm>
              <a:off x="8139" y="2721"/>
              <a:ext cx="1882" cy="188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33"/>
              </p:custDataLst>
            </p:nvPr>
          </p:nvSpPr>
          <p:spPr>
            <a:xfrm rot="12600000">
              <a:off x="8479" y="3061"/>
              <a:ext cx="1202" cy="120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>
              <p:custDataLst>
                <p:tags r:id="rId34"/>
              </p:custDataLst>
            </p:nvPr>
          </p:nvSpPr>
          <p:spPr>
            <a:xfrm rot="11700000">
              <a:off x="8209" y="2791"/>
              <a:ext cx="1742" cy="174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文本框 62"/>
          <p:cNvSpPr txBox="1"/>
          <p:nvPr>
            <p:custDataLst>
              <p:tags r:id="rId35"/>
            </p:custDataLst>
          </p:nvPr>
        </p:nvSpPr>
        <p:spPr>
          <a:xfrm>
            <a:off x="4648835" y="3583305"/>
            <a:ext cx="2962275" cy="2757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量化评分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：为各技能维度设定标准，生成详细评估报告。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可视化展示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：使用</a:t>
            </a:r>
            <a:r>
              <a:rPr lang="en-US" altLang="zh-CN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EasyGraph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技术用图表和仪表盘直观显示技能分布与发展趋势。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提升建议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：提供个性化学习建议，指导贡献者针对性提升，增强竞争力。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>
            <p:custDataLst>
              <p:tags r:id="rId36"/>
            </p:custDataLst>
          </p:nvPr>
        </p:nvSpPr>
        <p:spPr>
          <a:xfrm>
            <a:off x="4902200" y="3145155"/>
            <a:ext cx="2461260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b="1" kern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贡献者能力评价</a:t>
            </a:r>
            <a:endParaRPr lang="zh-CN" altLang="en-US" sz="2000" b="1" kern="0" noProof="0" dirty="0">
              <a:ln>
                <a:noFill/>
              </a:ln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67" name="任意多边形: 形状 6"/>
          <p:cNvSpPr/>
          <p:nvPr>
            <p:custDataLst>
              <p:tags r:id="rId37"/>
            </p:custDataLst>
          </p:nvPr>
        </p:nvSpPr>
        <p:spPr>
          <a:xfrm>
            <a:off x="8371840" y="1531620"/>
            <a:ext cx="2927350" cy="4370705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8" name="任意多边形: 形状 10"/>
          <p:cNvSpPr/>
          <p:nvPr>
            <p:custDataLst>
              <p:tags r:id="rId38"/>
            </p:custDataLst>
          </p:nvPr>
        </p:nvSpPr>
        <p:spPr>
          <a:xfrm>
            <a:off x="8312150" y="1472565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9" name="任意多边形: 形状 12"/>
          <p:cNvSpPr/>
          <p:nvPr>
            <p:custDataLst>
              <p:tags r:id="rId39"/>
            </p:custDataLst>
          </p:nvPr>
        </p:nvSpPr>
        <p:spPr>
          <a:xfrm flipH="1">
            <a:off x="11020425" y="1549400"/>
            <a:ext cx="337820" cy="4546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0" name="任意多边形: 形状 13"/>
          <p:cNvSpPr/>
          <p:nvPr>
            <p:custDataLst>
              <p:tags r:id="rId40"/>
            </p:custDataLst>
          </p:nvPr>
        </p:nvSpPr>
        <p:spPr>
          <a:xfrm flipH="1" flipV="1">
            <a:off x="10966450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1" name="任意多边形: 形状 14"/>
          <p:cNvSpPr/>
          <p:nvPr>
            <p:custDataLst>
              <p:tags r:id="rId41"/>
            </p:custDataLst>
          </p:nvPr>
        </p:nvSpPr>
        <p:spPr>
          <a:xfrm flipV="1">
            <a:off x="8312150" y="5452110"/>
            <a:ext cx="392430" cy="527685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2" name="任意多边形: 形状 15"/>
          <p:cNvSpPr/>
          <p:nvPr>
            <p:custDataLst>
              <p:tags r:id="rId42"/>
            </p:custDataLst>
          </p:nvPr>
        </p:nvSpPr>
        <p:spPr>
          <a:xfrm>
            <a:off x="8430895" y="1619250"/>
            <a:ext cx="2809240" cy="4194810"/>
          </a:xfrm>
          <a:custGeom>
            <a:avLst/>
            <a:gdLst>
              <a:gd name="connsiteX0" fmla="*/ 148212 w 2700000"/>
              <a:gd name="connsiteY0" fmla="*/ 0 h 4031120"/>
              <a:gd name="connsiteX1" fmla="*/ 921372 w 2700000"/>
              <a:gd name="connsiteY1" fmla="*/ 0 h 4031120"/>
              <a:gd name="connsiteX2" fmla="*/ 992492 w 2700000"/>
              <a:gd name="connsiteY2" fmla="*/ 71120 h 4031120"/>
              <a:gd name="connsiteX3" fmla="*/ 2568267 w 2700000"/>
              <a:gd name="connsiteY3" fmla="*/ 71120 h 4031120"/>
              <a:gd name="connsiteX4" fmla="*/ 2700000 w 2700000"/>
              <a:gd name="connsiteY4" fmla="*/ 202853 h 4031120"/>
              <a:gd name="connsiteX5" fmla="*/ 2700000 w 2700000"/>
              <a:gd name="connsiteY5" fmla="*/ 3868715 h 4031120"/>
              <a:gd name="connsiteX6" fmla="*/ 2537595 w 2700000"/>
              <a:gd name="connsiteY6" fmla="*/ 4031120 h 4031120"/>
              <a:gd name="connsiteX7" fmla="*/ 162405 w 2700000"/>
              <a:gd name="connsiteY7" fmla="*/ 4031120 h 4031120"/>
              <a:gd name="connsiteX8" fmla="*/ 0 w 2700000"/>
              <a:gd name="connsiteY8" fmla="*/ 3868715 h 4031120"/>
              <a:gd name="connsiteX9" fmla="*/ 0 w 2700000"/>
              <a:gd name="connsiteY9" fmla="*/ 1294825 h 4031120"/>
              <a:gd name="connsiteX10" fmla="*/ 0 w 2700000"/>
              <a:gd name="connsiteY10" fmla="*/ 202853 h 4031120"/>
              <a:gd name="connsiteX11" fmla="*/ 0 w 2700000"/>
              <a:gd name="connsiteY11" fmla="*/ 148212 h 40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0000" h="4031120">
                <a:moveTo>
                  <a:pt x="148212" y="0"/>
                </a:moveTo>
                <a:lnTo>
                  <a:pt x="921372" y="0"/>
                </a:lnTo>
                <a:lnTo>
                  <a:pt x="992492" y="71120"/>
                </a:lnTo>
                <a:lnTo>
                  <a:pt x="2568267" y="71120"/>
                </a:lnTo>
                <a:lnTo>
                  <a:pt x="2700000" y="202853"/>
                </a:lnTo>
                <a:lnTo>
                  <a:pt x="2700000" y="3868715"/>
                </a:lnTo>
                <a:lnTo>
                  <a:pt x="2537595" y="4031120"/>
                </a:lnTo>
                <a:lnTo>
                  <a:pt x="162405" y="4031120"/>
                </a:lnTo>
                <a:lnTo>
                  <a:pt x="0" y="3868715"/>
                </a:lnTo>
                <a:lnTo>
                  <a:pt x="0" y="1294825"/>
                </a:lnTo>
                <a:lnTo>
                  <a:pt x="0" y="202853"/>
                </a:lnTo>
                <a:lnTo>
                  <a:pt x="0" y="148212"/>
                </a:lnTo>
                <a:close/>
              </a:path>
            </a:pathLst>
          </a:cu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3" name="流程图: 接点 1002"/>
          <p:cNvSpPr/>
          <p:nvPr>
            <p:custDataLst>
              <p:tags r:id="rId43"/>
            </p:custDataLst>
          </p:nvPr>
        </p:nvSpPr>
        <p:spPr>
          <a:xfrm>
            <a:off x="9482455" y="2321560"/>
            <a:ext cx="704850" cy="7048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>
            <p:custDataLst>
              <p:tags r:id="rId44"/>
            </p:custDataLst>
          </p:nvPr>
        </p:nvGrpSpPr>
        <p:grpSpPr>
          <a:xfrm>
            <a:off x="9183370" y="2030095"/>
            <a:ext cx="1304290" cy="1287780"/>
            <a:chOff x="8053" y="2648"/>
            <a:chExt cx="2054" cy="2028"/>
          </a:xfrm>
        </p:grpSpPr>
        <p:grpSp>
          <p:nvGrpSpPr>
            <p:cNvPr id="75" name="组合 74"/>
            <p:cNvGrpSpPr/>
            <p:nvPr/>
          </p:nvGrpSpPr>
          <p:grpSpPr>
            <a:xfrm>
              <a:off x="8053" y="2648"/>
              <a:ext cx="2055" cy="2028"/>
              <a:chOff x="8048" y="2621"/>
              <a:chExt cx="2055" cy="2028"/>
            </a:xfrm>
          </p:grpSpPr>
          <p:cxnSp>
            <p:nvCxnSpPr>
              <p:cNvPr id="76" name="直接连接符 75"/>
              <p:cNvCxnSpPr/>
              <p:nvPr>
                <p:custDataLst>
                  <p:tags r:id="rId45"/>
                </p:custDataLst>
              </p:nvPr>
            </p:nvCxnSpPr>
            <p:spPr>
              <a:xfrm>
                <a:off x="9080" y="262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9080" y="4091"/>
                <a:ext cx="0" cy="55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8048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9563" y="3608"/>
                <a:ext cx="54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椭圆 79"/>
            <p:cNvSpPr/>
            <p:nvPr>
              <p:custDataLst>
                <p:tags r:id="rId49"/>
              </p:custDataLst>
            </p:nvPr>
          </p:nvSpPr>
          <p:spPr>
            <a:xfrm>
              <a:off x="8339" y="2921"/>
              <a:ext cx="1482" cy="14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>
              <p:custDataLst>
                <p:tags r:id="rId50"/>
              </p:custDataLst>
            </p:nvPr>
          </p:nvSpPr>
          <p:spPr>
            <a:xfrm>
              <a:off x="8139" y="2721"/>
              <a:ext cx="1882" cy="188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>
              <p:custDataLst>
                <p:tags r:id="rId51"/>
              </p:custDataLst>
            </p:nvPr>
          </p:nvSpPr>
          <p:spPr>
            <a:xfrm rot="12600000">
              <a:off x="8479" y="3061"/>
              <a:ext cx="1202" cy="120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52"/>
              </p:custDataLst>
            </p:nvPr>
          </p:nvSpPr>
          <p:spPr>
            <a:xfrm rot="11700000">
              <a:off x="8209" y="2791"/>
              <a:ext cx="1742" cy="1742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2B8E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4" name="文本框 83"/>
          <p:cNvSpPr txBox="1"/>
          <p:nvPr>
            <p:custDataLst>
              <p:tags r:id="rId53"/>
            </p:custDataLst>
          </p:nvPr>
        </p:nvSpPr>
        <p:spPr>
          <a:xfrm>
            <a:off x="8312150" y="3515360"/>
            <a:ext cx="3181985" cy="2851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交互知识图谱：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基于贡献者与岗位的交互行为，实时构建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交互知识图谱，反映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贡献者偏好。</a:t>
            </a:r>
            <a:endParaRPr lang="zh-CN" altLang="en-US" sz="1400" b="1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动态个性化推荐：</a:t>
            </a:r>
            <a:r>
              <a:rPr lang="zh-CN" altLang="en-US" sz="1400" kern="0" noProof="0" dirty="0">
                <a:ln>
                  <a:noFill/>
                </a:ln>
                <a:solidFill>
                  <a:schemeClr val="lt1">
                    <a:lumMod val="50000"/>
                  </a:schemeClr>
                </a:solidFill>
                <a:uLnTx/>
                <a:uFillTx/>
                <a:cs typeface="+mn-ea"/>
                <a:sym typeface="+mn-lt"/>
              </a:rPr>
              <a:t>借助fDeepFM和GRU算法，捕捉用户行为的时间依赖性，动态调整推荐，确保精准匹配和市场适应性。</a:t>
            </a:r>
            <a:endParaRPr lang="zh-CN" altLang="en-US" sz="1400" kern="0" noProof="0" dirty="0">
              <a:ln>
                <a:noFill/>
              </a:ln>
              <a:solidFill>
                <a:schemeClr val="lt1">
                  <a:lumMod val="50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>
            <p:custDataLst>
              <p:tags r:id="rId54"/>
            </p:custDataLst>
          </p:nvPr>
        </p:nvSpPr>
        <p:spPr>
          <a:xfrm>
            <a:off x="8868410" y="3145790"/>
            <a:ext cx="2026285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b="1" kern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实时任务推荐</a:t>
            </a:r>
            <a:endParaRPr lang="zh-CN" altLang="en-US" sz="2000" b="1" kern="0" noProof="0" dirty="0">
              <a:ln>
                <a:noFill/>
              </a:ln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pic>
        <p:nvPicPr>
          <p:cNvPr id="87" name="图片 86" descr="32313535353437353b32313535353436393bcad5d2e6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 cstate="screen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221865" y="2502535"/>
            <a:ext cx="342900" cy="342900"/>
          </a:xfrm>
          <a:prstGeom prst="rect">
            <a:avLst/>
          </a:prstGeom>
        </p:spPr>
      </p:pic>
      <p:pic>
        <p:nvPicPr>
          <p:cNvPr id="88" name="图片 87" descr="32313535353437353b32313535353435373bc3fbc6acbcd0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59" cstate="screen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82480" y="2502535"/>
            <a:ext cx="342900" cy="342900"/>
          </a:xfrm>
          <a:prstGeom prst="rect">
            <a:avLst/>
          </a:prstGeom>
        </p:spPr>
      </p:pic>
      <p:pic>
        <p:nvPicPr>
          <p:cNvPr id="89" name="图片 88" descr="32313535353437353b32313535353436303bb9a4d7f7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 cstate="screen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940425" y="2502535"/>
            <a:ext cx="342900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空心弧 25"/>
          <p:cNvSpPr/>
          <p:nvPr>
            <p:custDataLst>
              <p:tags r:id="rId1"/>
            </p:custDataLst>
          </p:nvPr>
        </p:nvSpPr>
        <p:spPr>
          <a:xfrm>
            <a:off x="3437919" y="770919"/>
            <a:ext cx="5316162" cy="5316162"/>
          </a:xfrm>
          <a:prstGeom prst="blockArc">
            <a:avLst>
              <a:gd name="adj1" fmla="val 7778466"/>
              <a:gd name="adj2" fmla="val 3011537"/>
              <a:gd name="adj3" fmla="val 13741"/>
            </a:avLst>
          </a:prstGeom>
          <a:solidFill>
            <a:schemeClr val="bg1">
              <a:alpha val="2000"/>
            </a:schemeClr>
          </a:solidFill>
          <a:ln w="9525">
            <a:solidFill>
              <a:srgbClr val="6195E3">
                <a:alpha val="51000"/>
              </a:srgbClr>
            </a:solidFill>
          </a:ln>
          <a:effectLst>
            <a:outerShdw blurRad="1524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27" name="空心弧 26"/>
          <p:cNvSpPr/>
          <p:nvPr>
            <p:custDataLst>
              <p:tags r:id="rId2"/>
            </p:custDataLst>
          </p:nvPr>
        </p:nvSpPr>
        <p:spPr>
          <a:xfrm flipH="1">
            <a:off x="3437918" y="770918"/>
            <a:ext cx="5316161" cy="5316161"/>
          </a:xfrm>
          <a:prstGeom prst="blockArc">
            <a:avLst>
              <a:gd name="adj1" fmla="val 13949059"/>
              <a:gd name="adj2" fmla="val 3011537"/>
              <a:gd name="adj3" fmla="val 13741"/>
            </a:avLst>
          </a:prstGeom>
          <a:gradFill flip="none" rotWithShape="1">
            <a:gsLst>
              <a:gs pos="0">
                <a:srgbClr val="282EDD"/>
              </a:gs>
              <a:gs pos="90000">
                <a:srgbClr val="3878DC">
                  <a:alpha val="0"/>
                </a:srgbClr>
              </a:gs>
            </a:gsLst>
            <a:lin ang="2700000" scaled="1"/>
            <a:tileRect/>
          </a:gradFill>
          <a:ln w="9525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1" name="弧形 30"/>
          <p:cNvSpPr/>
          <p:nvPr>
            <p:custDataLst>
              <p:tags r:id="rId3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6381789"/>
              <a:gd name="adj2" fmla="val 12914627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200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7" name="弧形 36"/>
          <p:cNvSpPr/>
          <p:nvPr>
            <p:custDataLst>
              <p:tags r:id="rId4"/>
            </p:custDataLst>
          </p:nvPr>
        </p:nvSpPr>
        <p:spPr>
          <a:xfrm>
            <a:off x="3343812" y="676812"/>
            <a:ext cx="5504373" cy="5504373"/>
          </a:xfrm>
          <a:prstGeom prst="arc">
            <a:avLst>
              <a:gd name="adj1" fmla="val 1161975"/>
              <a:gd name="adj2" fmla="val 7097428"/>
            </a:avLst>
          </a:prstGeom>
          <a:noFill/>
          <a:ln w="9525">
            <a:gradFill flip="none" rotWithShape="1">
              <a:gsLst>
                <a:gs pos="0">
                  <a:srgbClr val="187C35">
                    <a:alpha val="25000"/>
                  </a:srgbClr>
                </a:gs>
                <a:gs pos="100000">
                  <a:srgbClr val="187C35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8" name="弧形 37"/>
          <p:cNvSpPr/>
          <p:nvPr>
            <p:custDataLst>
              <p:tags r:id="rId5"/>
            </p:custDataLst>
          </p:nvPr>
        </p:nvSpPr>
        <p:spPr>
          <a:xfrm>
            <a:off x="2779116" y="112116"/>
            <a:ext cx="6633768" cy="6633768"/>
          </a:xfrm>
          <a:prstGeom prst="arc">
            <a:avLst>
              <a:gd name="adj1" fmla="val 18863814"/>
              <a:gd name="adj2" fmla="val 1651070"/>
            </a:avLst>
          </a:prstGeom>
          <a:noFill/>
          <a:ln w="9525"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39" name="椭圆 38"/>
          <p:cNvSpPr/>
          <p:nvPr>
            <p:custDataLst>
              <p:tags r:id="rId6"/>
            </p:custDataLst>
          </p:nvPr>
        </p:nvSpPr>
        <p:spPr>
          <a:xfrm flipH="1">
            <a:off x="2406717" y="-260285"/>
            <a:ext cx="7378565" cy="7378565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0" name="旁门左道PPT出品"/>
          <p:cNvSpPr/>
          <p:nvPr>
            <p:custDataLst>
              <p:tags r:id="rId7"/>
            </p:custDataLst>
          </p:nvPr>
        </p:nvSpPr>
        <p:spPr>
          <a:xfrm>
            <a:off x="4247144" y="1580144"/>
            <a:ext cx="3697711" cy="3697711"/>
          </a:xfrm>
          <a:prstGeom prst="ellipse">
            <a:avLst/>
          </a:prstGeom>
          <a:gradFill>
            <a:gsLst>
              <a:gs pos="0">
                <a:srgbClr val="0950F9">
                  <a:alpha val="4000"/>
                </a:srgbClr>
              </a:gs>
              <a:gs pos="100000">
                <a:srgbClr val="0950F9">
                  <a:alpha val="0"/>
                </a:srgbClr>
              </a:gs>
            </a:gsLst>
            <a:lin ang="5400000" scaled="1"/>
          </a:gradFill>
          <a:ln w="41275">
            <a:gradFill>
              <a:gsLst>
                <a:gs pos="0">
                  <a:schemeClr val="bg1"/>
                </a:gs>
                <a:gs pos="21000">
                  <a:srgbClr val="FFFFFF">
                    <a:alpha val="0"/>
                  </a:srgbClr>
                </a:gs>
                <a:gs pos="57000">
                  <a:srgbClr val="FFFFFF">
                    <a:alpha val="11000"/>
                  </a:srgbClr>
                </a:gs>
                <a:gs pos="89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cxnSp>
        <p:nvCxnSpPr>
          <p:cNvPr id="41" name="旁门左道PPT出品"/>
          <p:cNvCxnSpPr/>
          <p:nvPr>
            <p:custDataLst>
              <p:tags r:id="rId8"/>
            </p:custDataLst>
          </p:nvPr>
        </p:nvCxnSpPr>
        <p:spPr>
          <a:xfrm flipV="1">
            <a:off x="7264400" y="1321248"/>
            <a:ext cx="450850" cy="577402"/>
          </a:xfrm>
          <a:prstGeom prst="line">
            <a:avLst/>
          </a:prstGeom>
          <a:ln w="104775">
            <a:solidFill>
              <a:schemeClr val="bg1"/>
            </a:solidFill>
          </a:ln>
          <a:effectLst>
            <a:outerShdw blurRad="190500" sx="102000" sy="102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10458686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43" name="旁门左道PPT出品"/>
          <p:cNvSpPr/>
          <p:nvPr>
            <p:custDataLst>
              <p:tags r:id="rId10"/>
            </p:custDataLst>
          </p:nvPr>
        </p:nvSpPr>
        <p:spPr>
          <a:xfrm flipH="1">
            <a:off x="9487937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1" name="图形 55"/>
          <p:cNvSpPr/>
          <p:nvPr>
            <p:custDataLst>
              <p:tags r:id="rId11"/>
            </p:custDataLst>
          </p:nvPr>
        </p:nvSpPr>
        <p:spPr>
          <a:xfrm>
            <a:off x="9668149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5" name="图形 59"/>
          <p:cNvSpPr/>
          <p:nvPr>
            <p:custDataLst>
              <p:tags r:id="rId12"/>
            </p:custDataLst>
          </p:nvPr>
        </p:nvSpPr>
        <p:spPr>
          <a:xfrm>
            <a:off x="10383226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58" name="椭圆 57"/>
          <p:cNvSpPr/>
          <p:nvPr>
            <p:custDataLst>
              <p:tags r:id="rId13"/>
            </p:custDataLst>
          </p:nvPr>
        </p:nvSpPr>
        <p:spPr>
          <a:xfrm>
            <a:off x="10292574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59" name="椭圆 58"/>
          <p:cNvSpPr/>
          <p:nvPr>
            <p:custDataLst>
              <p:tags r:id="rId14"/>
            </p:custDataLst>
          </p:nvPr>
        </p:nvSpPr>
        <p:spPr>
          <a:xfrm>
            <a:off x="9576324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0" name="椭圆 59"/>
          <p:cNvSpPr/>
          <p:nvPr>
            <p:custDataLst>
              <p:tags r:id="rId15"/>
            </p:custDataLst>
          </p:nvPr>
        </p:nvSpPr>
        <p:spPr>
          <a:xfrm>
            <a:off x="9980753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1" name="椭圆 60"/>
          <p:cNvSpPr/>
          <p:nvPr>
            <p:custDataLst>
              <p:tags r:id="rId16"/>
            </p:custDataLst>
          </p:nvPr>
        </p:nvSpPr>
        <p:spPr>
          <a:xfrm flipH="1">
            <a:off x="1317844" y="3077333"/>
            <a:ext cx="415470" cy="415470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68" name="旁门左道PPT出品"/>
          <p:cNvSpPr/>
          <p:nvPr>
            <p:custDataLst>
              <p:tags r:id="rId17"/>
            </p:custDataLst>
          </p:nvPr>
        </p:nvSpPr>
        <p:spPr>
          <a:xfrm>
            <a:off x="2309063" y="3098544"/>
            <a:ext cx="395000" cy="313970"/>
          </a:xfrm>
          <a:custGeom>
            <a:avLst/>
            <a:gdLst>
              <a:gd name="connsiteX0" fmla="*/ 293715 w 395000"/>
              <a:gd name="connsiteY0" fmla="*/ 121539 h 313970"/>
              <a:gd name="connsiteX1" fmla="*/ 101280 w 395000"/>
              <a:gd name="connsiteY1" fmla="*/ 121539 h 313970"/>
              <a:gd name="connsiteX2" fmla="*/ 86088 w 395000"/>
              <a:gd name="connsiteY2" fmla="*/ 136731 h 313970"/>
              <a:gd name="connsiteX3" fmla="*/ 101280 w 395000"/>
              <a:gd name="connsiteY3" fmla="*/ 151923 h 313970"/>
              <a:gd name="connsiteX4" fmla="*/ 293715 w 395000"/>
              <a:gd name="connsiteY4" fmla="*/ 151923 h 313970"/>
              <a:gd name="connsiteX5" fmla="*/ 308907 w 395000"/>
              <a:gd name="connsiteY5" fmla="*/ 136731 h 313970"/>
              <a:gd name="connsiteX6" fmla="*/ 293715 w 395000"/>
              <a:gd name="connsiteY6" fmla="*/ 121539 h 313970"/>
              <a:gd name="connsiteX7" fmla="*/ 379808 w 395000"/>
              <a:gd name="connsiteY7" fmla="*/ 0 h 313970"/>
              <a:gd name="connsiteX8" fmla="*/ 15192 w 395000"/>
              <a:gd name="connsiteY8" fmla="*/ 0 h 313970"/>
              <a:gd name="connsiteX9" fmla="*/ 0 w 395000"/>
              <a:gd name="connsiteY9" fmla="*/ 15192 h 313970"/>
              <a:gd name="connsiteX10" fmla="*/ 0 w 395000"/>
              <a:gd name="connsiteY10" fmla="*/ 258270 h 313970"/>
              <a:gd name="connsiteX11" fmla="*/ 15192 w 395000"/>
              <a:gd name="connsiteY11" fmla="*/ 273461 h 313970"/>
              <a:gd name="connsiteX12" fmla="*/ 266530 w 395000"/>
              <a:gd name="connsiteY12" fmla="*/ 273461 h 313970"/>
              <a:gd name="connsiteX13" fmla="*/ 302587 w 395000"/>
              <a:gd name="connsiteY13" fmla="*/ 309518 h 313970"/>
              <a:gd name="connsiteX14" fmla="*/ 313327 w 395000"/>
              <a:gd name="connsiteY14" fmla="*/ 313970 h 313970"/>
              <a:gd name="connsiteX15" fmla="*/ 324071 w 395000"/>
              <a:gd name="connsiteY15" fmla="*/ 309518 h 313970"/>
              <a:gd name="connsiteX16" fmla="*/ 324071 w 395000"/>
              <a:gd name="connsiteY16" fmla="*/ 288034 h 313970"/>
              <a:gd name="connsiteX17" fmla="*/ 283558 w 395000"/>
              <a:gd name="connsiteY17" fmla="*/ 247521 h 313970"/>
              <a:gd name="connsiteX18" fmla="*/ 272816 w 395000"/>
              <a:gd name="connsiteY18" fmla="*/ 243070 h 313970"/>
              <a:gd name="connsiteX19" fmla="*/ 270596 w 395000"/>
              <a:gd name="connsiteY19" fmla="*/ 243990 h 313970"/>
              <a:gd name="connsiteX20" fmla="*/ 268394 w 395000"/>
              <a:gd name="connsiteY20" fmla="*/ 243078 h 313970"/>
              <a:gd name="connsiteX21" fmla="*/ 30384 w 395000"/>
              <a:gd name="connsiteY21" fmla="*/ 243078 h 313970"/>
              <a:gd name="connsiteX22" fmla="*/ 30384 w 395000"/>
              <a:gd name="connsiteY22" fmla="*/ 30384 h 313970"/>
              <a:gd name="connsiteX23" fmla="*/ 364612 w 395000"/>
              <a:gd name="connsiteY23" fmla="*/ 30384 h 313970"/>
              <a:gd name="connsiteX24" fmla="*/ 364612 w 395000"/>
              <a:gd name="connsiteY24" fmla="*/ 243078 h 313970"/>
              <a:gd name="connsiteX25" fmla="*/ 357855 w 395000"/>
              <a:gd name="connsiteY25" fmla="*/ 243078 h 313970"/>
              <a:gd name="connsiteX26" fmla="*/ 342663 w 395000"/>
              <a:gd name="connsiteY26" fmla="*/ 258270 h 313970"/>
              <a:gd name="connsiteX27" fmla="*/ 357855 w 395000"/>
              <a:gd name="connsiteY27" fmla="*/ 273461 h 313970"/>
              <a:gd name="connsiteX28" fmla="*/ 379804 w 395000"/>
              <a:gd name="connsiteY28" fmla="*/ 273461 h 313970"/>
              <a:gd name="connsiteX29" fmla="*/ 395000 w 395000"/>
              <a:gd name="connsiteY29" fmla="*/ 258270 h 313970"/>
              <a:gd name="connsiteX30" fmla="*/ 395000 w 395000"/>
              <a:gd name="connsiteY30" fmla="*/ 15192 h 313970"/>
              <a:gd name="connsiteX31" fmla="*/ 379808 w 395000"/>
              <a:gd name="connsiteY31" fmla="*/ 0 h 3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5000" h="313970">
                <a:moveTo>
                  <a:pt x="293715" y="121539"/>
                </a:moveTo>
                <a:lnTo>
                  <a:pt x="101280" y="121539"/>
                </a:lnTo>
                <a:cubicBezTo>
                  <a:pt x="92887" y="121539"/>
                  <a:pt x="86088" y="128338"/>
                  <a:pt x="86088" y="136731"/>
                </a:cubicBezTo>
                <a:cubicBezTo>
                  <a:pt x="86088" y="145124"/>
                  <a:pt x="92887" y="151923"/>
                  <a:pt x="101280" y="151923"/>
                </a:cubicBezTo>
                <a:lnTo>
                  <a:pt x="293715" y="151923"/>
                </a:lnTo>
                <a:cubicBezTo>
                  <a:pt x="302104" y="151923"/>
                  <a:pt x="308907" y="145120"/>
                  <a:pt x="308907" y="136731"/>
                </a:cubicBezTo>
                <a:cubicBezTo>
                  <a:pt x="308907" y="128338"/>
                  <a:pt x="302104" y="121539"/>
                  <a:pt x="293715" y="121539"/>
                </a:cubicBezTo>
                <a:close/>
                <a:moveTo>
                  <a:pt x="379808" y="0"/>
                </a:moveTo>
                <a:lnTo>
                  <a:pt x="15192" y="0"/>
                </a:lnTo>
                <a:cubicBezTo>
                  <a:pt x="6799" y="0"/>
                  <a:pt x="0" y="6799"/>
                  <a:pt x="0" y="15192"/>
                </a:cubicBezTo>
                <a:lnTo>
                  <a:pt x="0" y="258270"/>
                </a:lnTo>
                <a:cubicBezTo>
                  <a:pt x="0" y="266654"/>
                  <a:pt x="6799" y="273461"/>
                  <a:pt x="15192" y="273461"/>
                </a:cubicBezTo>
                <a:lnTo>
                  <a:pt x="266530" y="273461"/>
                </a:lnTo>
                <a:lnTo>
                  <a:pt x="302587" y="309518"/>
                </a:lnTo>
                <a:cubicBezTo>
                  <a:pt x="305553" y="312488"/>
                  <a:pt x="309440" y="313970"/>
                  <a:pt x="313327" y="313970"/>
                </a:cubicBezTo>
                <a:cubicBezTo>
                  <a:pt x="317214" y="313970"/>
                  <a:pt x="321102" y="312488"/>
                  <a:pt x="324071" y="309518"/>
                </a:cubicBezTo>
                <a:cubicBezTo>
                  <a:pt x="330006" y="303583"/>
                  <a:pt x="330006" y="293969"/>
                  <a:pt x="324071" y="288034"/>
                </a:cubicBezTo>
                <a:lnTo>
                  <a:pt x="283558" y="247521"/>
                </a:lnTo>
                <a:cubicBezTo>
                  <a:pt x="280590" y="244554"/>
                  <a:pt x="276703" y="243070"/>
                  <a:pt x="272816" y="243070"/>
                </a:cubicBezTo>
                <a:lnTo>
                  <a:pt x="270596" y="243990"/>
                </a:lnTo>
                <a:lnTo>
                  <a:pt x="268394" y="243078"/>
                </a:lnTo>
                <a:lnTo>
                  <a:pt x="30384" y="243078"/>
                </a:lnTo>
                <a:lnTo>
                  <a:pt x="30384" y="30384"/>
                </a:lnTo>
                <a:lnTo>
                  <a:pt x="364612" y="30384"/>
                </a:lnTo>
                <a:lnTo>
                  <a:pt x="364612" y="243078"/>
                </a:lnTo>
                <a:lnTo>
                  <a:pt x="357855" y="243078"/>
                </a:lnTo>
                <a:cubicBezTo>
                  <a:pt x="349470" y="243078"/>
                  <a:pt x="342663" y="249884"/>
                  <a:pt x="342663" y="258270"/>
                </a:cubicBezTo>
                <a:cubicBezTo>
                  <a:pt x="342663" y="266654"/>
                  <a:pt x="349466" y="273461"/>
                  <a:pt x="357855" y="273461"/>
                </a:cubicBezTo>
                <a:lnTo>
                  <a:pt x="379804" y="273461"/>
                </a:lnTo>
                <a:cubicBezTo>
                  <a:pt x="388193" y="273461"/>
                  <a:pt x="394996" y="266654"/>
                  <a:pt x="395000" y="258270"/>
                </a:cubicBezTo>
                <a:lnTo>
                  <a:pt x="395000" y="15192"/>
                </a:lnTo>
                <a:cubicBezTo>
                  <a:pt x="395000" y="6799"/>
                  <a:pt x="388197" y="0"/>
                  <a:pt x="3798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69" name="图形 55"/>
          <p:cNvSpPr/>
          <p:nvPr>
            <p:custDataLst>
              <p:tags r:id="rId18"/>
            </p:custDataLst>
          </p:nvPr>
        </p:nvSpPr>
        <p:spPr>
          <a:xfrm flipH="1">
            <a:off x="2083521" y="1878723"/>
            <a:ext cx="440330" cy="409609"/>
          </a:xfrm>
          <a:custGeom>
            <a:avLst/>
            <a:gdLst>
              <a:gd name="connsiteX0" fmla="*/ 1705936 w 2047875"/>
              <a:gd name="connsiteY0" fmla="*/ 1905000 h 1905000"/>
              <a:gd name="connsiteX1" fmla="*/ 1677105 w 2047875"/>
              <a:gd name="connsiteY1" fmla="*/ 1896945 h 1905000"/>
              <a:gd name="connsiteX2" fmla="*/ 1544429 w 2047875"/>
              <a:gd name="connsiteY2" fmla="*/ 1813655 h 1905000"/>
              <a:gd name="connsiteX3" fmla="*/ 1389481 w 2047875"/>
              <a:gd name="connsiteY3" fmla="*/ 1829630 h 1905000"/>
              <a:gd name="connsiteX4" fmla="*/ 972048 w 2047875"/>
              <a:gd name="connsiteY4" fmla="*/ 1701146 h 1905000"/>
              <a:gd name="connsiteX5" fmla="*/ 951962 w 2047875"/>
              <a:gd name="connsiteY5" fmla="*/ 1669059 h 1905000"/>
              <a:gd name="connsiteX6" fmla="*/ 961801 w 2047875"/>
              <a:gd name="connsiteY6" fmla="*/ 1633833 h 1905000"/>
              <a:gd name="connsiteX7" fmla="*/ 1026568 w 2047875"/>
              <a:gd name="connsiteY7" fmla="*/ 1598468 h 1905000"/>
              <a:gd name="connsiteX8" fmla="*/ 1044195 w 2047875"/>
              <a:gd name="connsiteY8" fmla="*/ 1603521 h 1905000"/>
              <a:gd name="connsiteX9" fmla="*/ 1399455 w 2047875"/>
              <a:gd name="connsiteY9" fmla="*/ 1711933 h 1905000"/>
              <a:gd name="connsiteX10" fmla="*/ 1536094 w 2047875"/>
              <a:gd name="connsiteY10" fmla="*/ 1698280 h 1905000"/>
              <a:gd name="connsiteX11" fmla="*/ 1555361 w 2047875"/>
              <a:gd name="connsiteY11" fmla="*/ 1696367 h 1905000"/>
              <a:gd name="connsiteX12" fmla="*/ 1607282 w 2047875"/>
              <a:gd name="connsiteY12" fmla="*/ 1710977 h 1905000"/>
              <a:gd name="connsiteX13" fmla="*/ 1660572 w 2047875"/>
              <a:gd name="connsiteY13" fmla="*/ 1744156 h 1905000"/>
              <a:gd name="connsiteX14" fmla="*/ 1660572 w 2047875"/>
              <a:gd name="connsiteY14" fmla="*/ 1715211 h 1905000"/>
              <a:gd name="connsiteX15" fmla="*/ 1707986 w 2047875"/>
              <a:gd name="connsiteY15" fmla="*/ 1638475 h 1905000"/>
              <a:gd name="connsiteX16" fmla="*/ 1931388 w 2047875"/>
              <a:gd name="connsiteY16" fmla="*/ 1302177 h 1905000"/>
              <a:gd name="connsiteX17" fmla="*/ 1846537 w 2047875"/>
              <a:gd name="connsiteY17" fmla="*/ 1091225 h 1905000"/>
              <a:gd name="connsiteX18" fmla="*/ 1841345 w 2047875"/>
              <a:gd name="connsiteY18" fmla="*/ 1063917 h 1905000"/>
              <a:gd name="connsiteX19" fmla="*/ 1875090 w 2047875"/>
              <a:gd name="connsiteY19" fmla="*/ 1008072 h 1905000"/>
              <a:gd name="connsiteX20" fmla="*/ 1905566 w 2047875"/>
              <a:gd name="connsiteY20" fmla="*/ 998787 h 1905000"/>
              <a:gd name="connsiteX21" fmla="*/ 1946561 w 2047875"/>
              <a:gd name="connsiteY21" fmla="*/ 1018312 h 1905000"/>
              <a:gd name="connsiteX22" fmla="*/ 2049588 w 2047875"/>
              <a:gd name="connsiteY22" fmla="*/ 1302042 h 1905000"/>
              <a:gd name="connsiteX23" fmla="*/ 1753350 w 2047875"/>
              <a:gd name="connsiteY23" fmla="*/ 1744429 h 1905000"/>
              <a:gd name="connsiteX24" fmla="*/ 1757585 w 2047875"/>
              <a:gd name="connsiteY24" fmla="*/ 1856802 h 1905000"/>
              <a:gd name="connsiteX25" fmla="*/ 1730257 w 2047875"/>
              <a:gd name="connsiteY25" fmla="*/ 1899270 h 1905000"/>
              <a:gd name="connsiteX26" fmla="*/ 1705936 w 2047875"/>
              <a:gd name="connsiteY26" fmla="*/ 1905000 h 1905000"/>
              <a:gd name="connsiteX27" fmla="*/ 447902 w 2047875"/>
              <a:gd name="connsiteY27" fmla="*/ 1616220 h 1905000"/>
              <a:gd name="connsiteX28" fmla="*/ 423854 w 2047875"/>
              <a:gd name="connsiteY28" fmla="*/ 1610348 h 1905000"/>
              <a:gd name="connsiteX29" fmla="*/ 396526 w 2047875"/>
              <a:gd name="connsiteY29" fmla="*/ 1566245 h 1905000"/>
              <a:gd name="connsiteX30" fmla="*/ 396526 w 2047875"/>
              <a:gd name="connsiteY30" fmla="*/ 1367717 h 1905000"/>
              <a:gd name="connsiteX31" fmla="*/ 0 w 2047875"/>
              <a:gd name="connsiteY31" fmla="*/ 748099 h 1905000"/>
              <a:gd name="connsiteX32" fmla="*/ 882003 w 2047875"/>
              <a:gd name="connsiteY32" fmla="*/ 0 h 1905000"/>
              <a:gd name="connsiteX33" fmla="*/ 1764282 w 2047875"/>
              <a:gd name="connsiteY33" fmla="*/ 748099 h 1905000"/>
              <a:gd name="connsiteX34" fmla="*/ 882003 w 2047875"/>
              <a:gd name="connsiteY34" fmla="*/ 1496337 h 1905000"/>
              <a:gd name="connsiteX35" fmla="*/ 674587 w 2047875"/>
              <a:gd name="connsiteY35" fmla="*/ 1474628 h 1905000"/>
              <a:gd name="connsiteX36" fmla="*/ 476049 w 2047875"/>
              <a:gd name="connsiteY36" fmla="*/ 1607753 h 1905000"/>
              <a:gd name="connsiteX37" fmla="*/ 447902 w 2047875"/>
              <a:gd name="connsiteY37" fmla="*/ 1616220 h 1905000"/>
              <a:gd name="connsiteX38" fmla="*/ 882003 w 2047875"/>
              <a:gd name="connsiteY38" fmla="*/ 147872 h 1905000"/>
              <a:gd name="connsiteX39" fmla="*/ 147023 w 2047875"/>
              <a:gd name="connsiteY39" fmla="*/ 760525 h 1905000"/>
              <a:gd name="connsiteX40" fmla="*/ 476187 w 2047875"/>
              <a:gd name="connsiteY40" fmla="*/ 1222165 h 1905000"/>
              <a:gd name="connsiteX41" fmla="*/ 521004 w 2047875"/>
              <a:gd name="connsiteY41" fmla="*/ 1297809 h 1905000"/>
              <a:gd name="connsiteX42" fmla="*/ 521004 w 2047875"/>
              <a:gd name="connsiteY42" fmla="*/ 1396800 h 1905000"/>
              <a:gd name="connsiteX43" fmla="*/ 639334 w 2047875"/>
              <a:gd name="connsiteY43" fmla="*/ 1318973 h 1905000"/>
              <a:gd name="connsiteX44" fmla="*/ 688114 w 2047875"/>
              <a:gd name="connsiteY44" fmla="*/ 1304363 h 1905000"/>
              <a:gd name="connsiteX45" fmla="*/ 705876 w 2047875"/>
              <a:gd name="connsiteY45" fmla="*/ 1306274 h 1905000"/>
              <a:gd name="connsiteX46" fmla="*/ 882003 w 2047875"/>
              <a:gd name="connsiteY46" fmla="*/ 1324435 h 1905000"/>
              <a:gd name="connsiteX47" fmla="*/ 1401232 w 2047875"/>
              <a:gd name="connsiteY47" fmla="*/ 1168915 h 1905000"/>
              <a:gd name="connsiteX48" fmla="*/ 1617257 w 2047875"/>
              <a:gd name="connsiteY48" fmla="*/ 760525 h 1905000"/>
              <a:gd name="connsiteX49" fmla="*/ 882003 w 2047875"/>
              <a:gd name="connsiteY49" fmla="*/ 147872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7875" h="1905000">
                <a:moveTo>
                  <a:pt x="1705936" y="1905000"/>
                </a:moveTo>
                <a:cubicBezTo>
                  <a:pt x="1695763" y="1905056"/>
                  <a:pt x="1685779" y="1902265"/>
                  <a:pt x="1677105" y="1896945"/>
                </a:cubicBezTo>
                <a:lnTo>
                  <a:pt x="1544429" y="1813655"/>
                </a:lnTo>
                <a:cubicBezTo>
                  <a:pt x="1493461" y="1824255"/>
                  <a:pt x="1441540" y="1829609"/>
                  <a:pt x="1389481" y="1829630"/>
                </a:cubicBezTo>
                <a:cubicBezTo>
                  <a:pt x="1240478" y="1830365"/>
                  <a:pt x="1094814" y="1785532"/>
                  <a:pt x="972048" y="1701146"/>
                </a:cubicBezTo>
                <a:cubicBezTo>
                  <a:pt x="961159" y="1693727"/>
                  <a:pt x="953876" y="1682091"/>
                  <a:pt x="951962" y="1669059"/>
                </a:cubicBezTo>
                <a:cubicBezTo>
                  <a:pt x="950147" y="1656457"/>
                  <a:pt x="953716" y="1643673"/>
                  <a:pt x="961801" y="1633833"/>
                </a:cubicBezTo>
                <a:cubicBezTo>
                  <a:pt x="977961" y="1614071"/>
                  <a:pt x="1001195" y="1601383"/>
                  <a:pt x="1026568" y="1598468"/>
                </a:cubicBezTo>
                <a:cubicBezTo>
                  <a:pt x="1032825" y="1598286"/>
                  <a:pt x="1038986" y="1600051"/>
                  <a:pt x="1044195" y="1603521"/>
                </a:cubicBezTo>
                <a:cubicBezTo>
                  <a:pt x="1148575" y="1675442"/>
                  <a:pt x="1272674" y="1713313"/>
                  <a:pt x="1399455" y="1711933"/>
                </a:cubicBezTo>
                <a:cubicBezTo>
                  <a:pt x="1445333" y="1711732"/>
                  <a:pt x="1491086" y="1707159"/>
                  <a:pt x="1536094" y="1698280"/>
                </a:cubicBezTo>
                <a:cubicBezTo>
                  <a:pt x="1542432" y="1696966"/>
                  <a:pt x="1548890" y="1696326"/>
                  <a:pt x="1555361" y="1696367"/>
                </a:cubicBezTo>
                <a:cubicBezTo>
                  <a:pt x="1573684" y="1696373"/>
                  <a:pt x="1591649" y="1701427"/>
                  <a:pt x="1607282" y="1710977"/>
                </a:cubicBezTo>
                <a:lnTo>
                  <a:pt x="1660572" y="1744156"/>
                </a:lnTo>
                <a:lnTo>
                  <a:pt x="1660572" y="1715211"/>
                </a:lnTo>
                <a:cubicBezTo>
                  <a:pt x="1661018" y="1682856"/>
                  <a:pt x="1679237" y="1653367"/>
                  <a:pt x="1707986" y="1638475"/>
                </a:cubicBezTo>
                <a:cubicBezTo>
                  <a:pt x="1843529" y="1581677"/>
                  <a:pt x="1931630" y="1449048"/>
                  <a:pt x="1931388" y="1302177"/>
                </a:cubicBezTo>
                <a:cubicBezTo>
                  <a:pt x="1929285" y="1223979"/>
                  <a:pt x="1899181" y="1149130"/>
                  <a:pt x="1846537" y="1091225"/>
                </a:cubicBezTo>
                <a:cubicBezTo>
                  <a:pt x="1841025" y="1083262"/>
                  <a:pt x="1839139" y="1073343"/>
                  <a:pt x="1841345" y="1063917"/>
                </a:cubicBezTo>
                <a:cubicBezTo>
                  <a:pt x="1845454" y="1041830"/>
                  <a:pt x="1857447" y="1021986"/>
                  <a:pt x="1875090" y="1008072"/>
                </a:cubicBezTo>
                <a:cubicBezTo>
                  <a:pt x="1884082" y="1001969"/>
                  <a:pt x="1894694" y="998732"/>
                  <a:pt x="1905566" y="998787"/>
                </a:cubicBezTo>
                <a:cubicBezTo>
                  <a:pt x="1921484" y="998724"/>
                  <a:pt x="1936582" y="1005911"/>
                  <a:pt x="1946561" y="1018312"/>
                </a:cubicBezTo>
                <a:cubicBezTo>
                  <a:pt x="2012130" y="1098461"/>
                  <a:pt x="2048471" y="1198520"/>
                  <a:pt x="2049588" y="1302042"/>
                </a:cubicBezTo>
                <a:cubicBezTo>
                  <a:pt x="2041508" y="1493297"/>
                  <a:pt x="1927199" y="1664021"/>
                  <a:pt x="1753350" y="1744429"/>
                </a:cubicBezTo>
                <a:lnTo>
                  <a:pt x="1757585" y="1856802"/>
                </a:lnTo>
                <a:cubicBezTo>
                  <a:pt x="1757248" y="1874974"/>
                  <a:pt x="1746672" y="1891420"/>
                  <a:pt x="1730257" y="1899270"/>
                </a:cubicBezTo>
                <a:cubicBezTo>
                  <a:pt x="1722680" y="1902972"/>
                  <a:pt x="1714369" y="1904926"/>
                  <a:pt x="1705936" y="1905000"/>
                </a:cubicBezTo>
                <a:close/>
                <a:moveTo>
                  <a:pt x="447902" y="1616220"/>
                </a:moveTo>
                <a:cubicBezTo>
                  <a:pt x="439530" y="1616223"/>
                  <a:pt x="431281" y="1614209"/>
                  <a:pt x="423854" y="1610348"/>
                </a:cubicBezTo>
                <a:cubicBezTo>
                  <a:pt x="407203" y="1601915"/>
                  <a:pt x="396658" y="1584899"/>
                  <a:pt x="396526" y="1566245"/>
                </a:cubicBezTo>
                <a:lnTo>
                  <a:pt x="396526" y="1367717"/>
                </a:lnTo>
                <a:cubicBezTo>
                  <a:pt x="158526" y="1251829"/>
                  <a:pt x="5433" y="1012604"/>
                  <a:pt x="0" y="748099"/>
                </a:cubicBezTo>
                <a:cubicBezTo>
                  <a:pt x="0" y="335615"/>
                  <a:pt x="396253" y="0"/>
                  <a:pt x="882003" y="0"/>
                </a:cubicBezTo>
                <a:cubicBezTo>
                  <a:pt x="1367755" y="0"/>
                  <a:pt x="1764282" y="335615"/>
                  <a:pt x="1764282" y="748099"/>
                </a:cubicBezTo>
                <a:cubicBezTo>
                  <a:pt x="1764282" y="1160586"/>
                  <a:pt x="1368029" y="1496337"/>
                  <a:pt x="882003" y="1496337"/>
                </a:cubicBezTo>
                <a:cubicBezTo>
                  <a:pt x="812312" y="1496052"/>
                  <a:pt x="742824" y="1488780"/>
                  <a:pt x="674587" y="1474628"/>
                </a:cubicBezTo>
                <a:lnTo>
                  <a:pt x="476049" y="1607753"/>
                </a:lnTo>
                <a:cubicBezTo>
                  <a:pt x="467686" y="1613239"/>
                  <a:pt x="457907" y="1616180"/>
                  <a:pt x="447902" y="1616220"/>
                </a:cubicBezTo>
                <a:close/>
                <a:moveTo>
                  <a:pt x="882003" y="147872"/>
                </a:moveTo>
                <a:cubicBezTo>
                  <a:pt x="476732" y="147872"/>
                  <a:pt x="147023" y="423273"/>
                  <a:pt x="147023" y="760525"/>
                </a:cubicBezTo>
                <a:cubicBezTo>
                  <a:pt x="147023" y="950999"/>
                  <a:pt x="251689" y="1097641"/>
                  <a:pt x="476187" y="1222165"/>
                </a:cubicBezTo>
                <a:cubicBezTo>
                  <a:pt x="503822" y="1237316"/>
                  <a:pt x="521000" y="1266310"/>
                  <a:pt x="521004" y="1297809"/>
                </a:cubicBezTo>
                <a:lnTo>
                  <a:pt x="521004" y="1396800"/>
                </a:lnTo>
                <a:lnTo>
                  <a:pt x="639334" y="1318973"/>
                </a:lnTo>
                <a:cubicBezTo>
                  <a:pt x="653847" y="1309513"/>
                  <a:pt x="670785" y="1304441"/>
                  <a:pt x="688114" y="1304363"/>
                </a:cubicBezTo>
                <a:cubicBezTo>
                  <a:pt x="694084" y="1304386"/>
                  <a:pt x="700038" y="1305026"/>
                  <a:pt x="705876" y="1306274"/>
                </a:cubicBezTo>
                <a:cubicBezTo>
                  <a:pt x="763831" y="1318191"/>
                  <a:pt x="822834" y="1324276"/>
                  <a:pt x="882003" y="1324435"/>
                </a:cubicBezTo>
                <a:cubicBezTo>
                  <a:pt x="1067194" y="1328857"/>
                  <a:pt x="1249008" y="1274400"/>
                  <a:pt x="1401232" y="1168915"/>
                </a:cubicBezTo>
                <a:cubicBezTo>
                  <a:pt x="1535180" y="1075780"/>
                  <a:pt x="1615688" y="923583"/>
                  <a:pt x="1617257" y="760525"/>
                </a:cubicBezTo>
                <a:cubicBezTo>
                  <a:pt x="1617257" y="423273"/>
                  <a:pt x="1287412" y="147872"/>
                  <a:pt x="882003" y="147872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0" name="图形 59"/>
          <p:cNvSpPr/>
          <p:nvPr>
            <p:custDataLst>
              <p:tags r:id="rId19"/>
            </p:custDataLst>
          </p:nvPr>
        </p:nvSpPr>
        <p:spPr>
          <a:xfrm flipH="1">
            <a:off x="1390303" y="2387719"/>
            <a:ext cx="418471" cy="418471"/>
          </a:xfrm>
          <a:custGeom>
            <a:avLst/>
            <a:gdLst>
              <a:gd name="connsiteX0" fmla="*/ 1778798 w 1895698"/>
              <a:gd name="connsiteY0" fmla="*/ 0 h 1895698"/>
              <a:gd name="connsiteX1" fmla="*/ 770818 w 1895698"/>
              <a:gd name="connsiteY1" fmla="*/ 0 h 1895698"/>
              <a:gd name="connsiteX2" fmla="*/ 711534 w 1895698"/>
              <a:gd name="connsiteY2" fmla="*/ 59305 h 1895698"/>
              <a:gd name="connsiteX3" fmla="*/ 770818 w 1895698"/>
              <a:gd name="connsiteY3" fmla="*/ 118589 h 1895698"/>
              <a:gd name="connsiteX4" fmla="*/ 1778798 w 1895698"/>
              <a:gd name="connsiteY4" fmla="*/ 118589 h 1895698"/>
              <a:gd name="connsiteX5" fmla="*/ 1778798 w 1895698"/>
              <a:gd name="connsiteY5" fmla="*/ 1304449 h 1895698"/>
              <a:gd name="connsiteX6" fmla="*/ 889418 w 1895698"/>
              <a:gd name="connsiteY6" fmla="*/ 1304449 h 1895698"/>
              <a:gd name="connsiteX7" fmla="*/ 850013 w 1895698"/>
              <a:gd name="connsiteY7" fmla="*/ 1319470 h 1895698"/>
              <a:gd name="connsiteX8" fmla="*/ 415054 w 1895698"/>
              <a:gd name="connsiteY8" fmla="*/ 1706097 h 1895698"/>
              <a:gd name="connsiteX9" fmla="*/ 415054 w 1895698"/>
              <a:gd name="connsiteY9" fmla="*/ 1363766 h 1895698"/>
              <a:gd name="connsiteX10" fmla="*/ 355759 w 1895698"/>
              <a:gd name="connsiteY10" fmla="*/ 1304449 h 1895698"/>
              <a:gd name="connsiteX11" fmla="*/ 118585 w 1895698"/>
              <a:gd name="connsiteY11" fmla="*/ 1304449 h 1895698"/>
              <a:gd name="connsiteX12" fmla="*/ 118585 w 1895698"/>
              <a:gd name="connsiteY12" fmla="*/ 118589 h 1895698"/>
              <a:gd name="connsiteX13" fmla="*/ 355759 w 1895698"/>
              <a:gd name="connsiteY13" fmla="*/ 118589 h 1895698"/>
              <a:gd name="connsiteX14" fmla="*/ 415045 w 1895698"/>
              <a:gd name="connsiteY14" fmla="*/ 59284 h 1895698"/>
              <a:gd name="connsiteX15" fmla="*/ 355759 w 1895698"/>
              <a:gd name="connsiteY15" fmla="*/ 0 h 1895698"/>
              <a:gd name="connsiteX16" fmla="*/ 118585 w 1895698"/>
              <a:gd name="connsiteY16" fmla="*/ 0 h 1895698"/>
              <a:gd name="connsiteX17" fmla="*/ 0 w 1895698"/>
              <a:gd name="connsiteY17" fmla="*/ 118589 h 1895698"/>
              <a:gd name="connsiteX18" fmla="*/ 0 w 1895698"/>
              <a:gd name="connsiteY18" fmla="*/ 1304449 h 1895698"/>
              <a:gd name="connsiteX19" fmla="*/ 118585 w 1895698"/>
              <a:gd name="connsiteY19" fmla="*/ 1423047 h 1895698"/>
              <a:gd name="connsiteX20" fmla="*/ 296470 w 1895698"/>
              <a:gd name="connsiteY20" fmla="*/ 1423047 h 1895698"/>
              <a:gd name="connsiteX21" fmla="*/ 296470 w 1895698"/>
              <a:gd name="connsiteY21" fmla="*/ 1838115 h 1895698"/>
              <a:gd name="connsiteX22" fmla="*/ 331452 w 1895698"/>
              <a:gd name="connsiteY22" fmla="*/ 1892186 h 1895698"/>
              <a:gd name="connsiteX23" fmla="*/ 355740 w 1895698"/>
              <a:gd name="connsiteY23" fmla="*/ 1897395 h 1895698"/>
              <a:gd name="connsiteX24" fmla="*/ 395148 w 1895698"/>
              <a:gd name="connsiteY24" fmla="*/ 1882419 h 1895698"/>
              <a:gd name="connsiteX25" fmla="*/ 911939 w 1895698"/>
              <a:gd name="connsiteY25" fmla="*/ 1423047 h 1895698"/>
              <a:gd name="connsiteX26" fmla="*/ 1778798 w 1895698"/>
              <a:gd name="connsiteY26" fmla="*/ 1423047 h 1895698"/>
              <a:gd name="connsiteX27" fmla="*/ 1897403 w 1895698"/>
              <a:gd name="connsiteY27" fmla="*/ 1304449 h 1895698"/>
              <a:gd name="connsiteX28" fmla="*/ 1897403 w 1895698"/>
              <a:gd name="connsiteY28" fmla="*/ 118589 h 1895698"/>
              <a:gd name="connsiteX29" fmla="*/ 1778798 w 1895698"/>
              <a:gd name="connsiteY29" fmla="*/ 0 h 1895698"/>
              <a:gd name="connsiteX30" fmla="*/ 474349 w 1895698"/>
              <a:gd name="connsiteY30" fmla="*/ 474349 h 1895698"/>
              <a:gd name="connsiteX31" fmla="*/ 1423046 w 1895698"/>
              <a:gd name="connsiteY31" fmla="*/ 474349 h 1895698"/>
              <a:gd name="connsiteX32" fmla="*/ 1482351 w 1895698"/>
              <a:gd name="connsiteY32" fmla="*/ 415065 h 1895698"/>
              <a:gd name="connsiteX33" fmla="*/ 1423067 w 1895698"/>
              <a:gd name="connsiteY33" fmla="*/ 355759 h 1895698"/>
              <a:gd name="connsiteX34" fmla="*/ 1423046 w 1895698"/>
              <a:gd name="connsiteY34" fmla="*/ 355759 h 1895698"/>
              <a:gd name="connsiteX35" fmla="*/ 474349 w 1895698"/>
              <a:gd name="connsiteY35" fmla="*/ 355759 h 1895698"/>
              <a:gd name="connsiteX36" fmla="*/ 415065 w 1895698"/>
              <a:gd name="connsiteY36" fmla="*/ 415065 h 1895698"/>
              <a:gd name="connsiteX37" fmla="*/ 474349 w 1895698"/>
              <a:gd name="connsiteY37" fmla="*/ 474349 h 1895698"/>
              <a:gd name="connsiteX38" fmla="*/ 1423046 w 1895698"/>
              <a:gd name="connsiteY38" fmla="*/ 652228 h 1895698"/>
              <a:gd name="connsiteX39" fmla="*/ 474349 w 1895698"/>
              <a:gd name="connsiteY39" fmla="*/ 652228 h 1895698"/>
              <a:gd name="connsiteX40" fmla="*/ 415065 w 1895698"/>
              <a:gd name="connsiteY40" fmla="*/ 711535 h 1895698"/>
              <a:gd name="connsiteX41" fmla="*/ 474349 w 1895698"/>
              <a:gd name="connsiteY41" fmla="*/ 770818 h 1895698"/>
              <a:gd name="connsiteX42" fmla="*/ 1423046 w 1895698"/>
              <a:gd name="connsiteY42" fmla="*/ 770818 h 1895698"/>
              <a:gd name="connsiteX43" fmla="*/ 1482330 w 1895698"/>
              <a:gd name="connsiteY43" fmla="*/ 711512 h 1895698"/>
              <a:gd name="connsiteX44" fmla="*/ 1423046 w 1895698"/>
              <a:gd name="connsiteY44" fmla="*/ 652228 h 1895698"/>
              <a:gd name="connsiteX45" fmla="*/ 1423046 w 1895698"/>
              <a:gd name="connsiteY45" fmla="*/ 948698 h 1895698"/>
              <a:gd name="connsiteX46" fmla="*/ 474349 w 1895698"/>
              <a:gd name="connsiteY46" fmla="*/ 948698 h 1895698"/>
              <a:gd name="connsiteX47" fmla="*/ 416551 w 1895698"/>
              <a:gd name="connsiteY47" fmla="*/ 1009498 h 1895698"/>
              <a:gd name="connsiteX48" fmla="*/ 474349 w 1895698"/>
              <a:gd name="connsiteY48" fmla="*/ 1067293 h 1895698"/>
              <a:gd name="connsiteX49" fmla="*/ 1423046 w 1895698"/>
              <a:gd name="connsiteY49" fmla="*/ 1067295 h 1895698"/>
              <a:gd name="connsiteX50" fmla="*/ 1480844 w 1895698"/>
              <a:gd name="connsiteY50" fmla="*/ 1006495 h 1895698"/>
              <a:gd name="connsiteX51" fmla="*/ 1423046 w 1895698"/>
              <a:gd name="connsiteY51" fmla="*/ 948698 h 18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95698" h="1895698">
                <a:moveTo>
                  <a:pt x="1778798" y="0"/>
                </a:moveTo>
                <a:lnTo>
                  <a:pt x="770818" y="0"/>
                </a:lnTo>
                <a:cubicBezTo>
                  <a:pt x="738071" y="6"/>
                  <a:pt x="711527" y="26558"/>
                  <a:pt x="711534" y="59305"/>
                </a:cubicBezTo>
                <a:cubicBezTo>
                  <a:pt x="711540" y="92044"/>
                  <a:pt x="738078" y="118583"/>
                  <a:pt x="770818" y="118589"/>
                </a:cubicBezTo>
                <a:lnTo>
                  <a:pt x="1778798" y="118589"/>
                </a:lnTo>
                <a:lnTo>
                  <a:pt x="1778798" y="1304449"/>
                </a:lnTo>
                <a:lnTo>
                  <a:pt x="889418" y="1304449"/>
                </a:lnTo>
                <a:cubicBezTo>
                  <a:pt x="874884" y="1304442"/>
                  <a:pt x="860856" y="1309788"/>
                  <a:pt x="850013" y="1319470"/>
                </a:cubicBezTo>
                <a:lnTo>
                  <a:pt x="415054" y="1706097"/>
                </a:lnTo>
                <a:lnTo>
                  <a:pt x="415054" y="1363766"/>
                </a:lnTo>
                <a:cubicBezTo>
                  <a:pt x="415054" y="1331017"/>
                  <a:pt x="388510" y="1304462"/>
                  <a:pt x="355759" y="1304449"/>
                </a:cubicBezTo>
                <a:lnTo>
                  <a:pt x="118585" y="1304449"/>
                </a:lnTo>
                <a:lnTo>
                  <a:pt x="118585" y="118589"/>
                </a:lnTo>
                <a:lnTo>
                  <a:pt x="355759" y="118589"/>
                </a:lnTo>
                <a:cubicBezTo>
                  <a:pt x="388507" y="118583"/>
                  <a:pt x="415050" y="92032"/>
                  <a:pt x="415045" y="59284"/>
                </a:cubicBezTo>
                <a:cubicBezTo>
                  <a:pt x="415037" y="26545"/>
                  <a:pt x="388499" y="6"/>
                  <a:pt x="355759" y="0"/>
                </a:cubicBezTo>
                <a:lnTo>
                  <a:pt x="118585" y="0"/>
                </a:lnTo>
                <a:cubicBezTo>
                  <a:pt x="53123" y="78"/>
                  <a:pt x="75" y="53127"/>
                  <a:pt x="0" y="118589"/>
                </a:cubicBezTo>
                <a:lnTo>
                  <a:pt x="0" y="1304449"/>
                </a:lnTo>
                <a:cubicBezTo>
                  <a:pt x="80" y="1369911"/>
                  <a:pt x="53124" y="1422961"/>
                  <a:pt x="118585" y="1423047"/>
                </a:cubicBezTo>
                <a:lnTo>
                  <a:pt x="296470" y="1423047"/>
                </a:lnTo>
                <a:lnTo>
                  <a:pt x="296470" y="1838115"/>
                </a:lnTo>
                <a:cubicBezTo>
                  <a:pt x="296468" y="1861453"/>
                  <a:pt x="310164" y="1882624"/>
                  <a:pt x="331452" y="1892186"/>
                </a:cubicBezTo>
                <a:cubicBezTo>
                  <a:pt x="339083" y="1895628"/>
                  <a:pt x="347365" y="1897414"/>
                  <a:pt x="355740" y="1897395"/>
                </a:cubicBezTo>
                <a:cubicBezTo>
                  <a:pt x="370264" y="1897377"/>
                  <a:pt x="384282" y="1892056"/>
                  <a:pt x="395148" y="1882419"/>
                </a:cubicBezTo>
                <a:lnTo>
                  <a:pt x="911939" y="1423047"/>
                </a:lnTo>
                <a:lnTo>
                  <a:pt x="1778798" y="1423047"/>
                </a:lnTo>
                <a:cubicBezTo>
                  <a:pt x="1844263" y="1422965"/>
                  <a:pt x="1897309" y="1369915"/>
                  <a:pt x="1897403" y="1304449"/>
                </a:cubicBezTo>
                <a:lnTo>
                  <a:pt x="1897403" y="118589"/>
                </a:lnTo>
                <a:cubicBezTo>
                  <a:pt x="1897309" y="53124"/>
                  <a:pt x="1844263" y="75"/>
                  <a:pt x="1778798" y="0"/>
                </a:cubicBezTo>
                <a:close/>
                <a:moveTo>
                  <a:pt x="474349" y="474349"/>
                </a:moveTo>
                <a:lnTo>
                  <a:pt x="1423046" y="474349"/>
                </a:lnTo>
                <a:cubicBezTo>
                  <a:pt x="1455794" y="474355"/>
                  <a:pt x="1482345" y="447813"/>
                  <a:pt x="1482351" y="415065"/>
                </a:cubicBezTo>
                <a:cubicBezTo>
                  <a:pt x="1482358" y="382317"/>
                  <a:pt x="1455815" y="355765"/>
                  <a:pt x="1423067" y="355759"/>
                </a:cubicBezTo>
                <a:cubicBezTo>
                  <a:pt x="1423061" y="355759"/>
                  <a:pt x="1423054" y="355759"/>
                  <a:pt x="1423046" y="355759"/>
                </a:cubicBezTo>
                <a:lnTo>
                  <a:pt x="474349" y="355759"/>
                </a:lnTo>
                <a:cubicBezTo>
                  <a:pt x="441601" y="355765"/>
                  <a:pt x="415059" y="382317"/>
                  <a:pt x="415065" y="415065"/>
                </a:cubicBezTo>
                <a:cubicBezTo>
                  <a:pt x="415071" y="447804"/>
                  <a:pt x="441610" y="474343"/>
                  <a:pt x="474349" y="474349"/>
                </a:cubicBezTo>
                <a:close/>
                <a:moveTo>
                  <a:pt x="1423046" y="652228"/>
                </a:moveTo>
                <a:lnTo>
                  <a:pt x="474349" y="652228"/>
                </a:lnTo>
                <a:cubicBezTo>
                  <a:pt x="441601" y="652234"/>
                  <a:pt x="415059" y="678787"/>
                  <a:pt x="415065" y="711535"/>
                </a:cubicBezTo>
                <a:cubicBezTo>
                  <a:pt x="415071" y="744273"/>
                  <a:pt x="441610" y="770813"/>
                  <a:pt x="474349" y="770818"/>
                </a:cubicBezTo>
                <a:lnTo>
                  <a:pt x="1423046" y="770818"/>
                </a:lnTo>
                <a:cubicBezTo>
                  <a:pt x="1455794" y="770813"/>
                  <a:pt x="1482336" y="744260"/>
                  <a:pt x="1482330" y="711512"/>
                </a:cubicBezTo>
                <a:cubicBezTo>
                  <a:pt x="1482325" y="678774"/>
                  <a:pt x="1455785" y="652234"/>
                  <a:pt x="1423046" y="652228"/>
                </a:cubicBezTo>
                <a:close/>
                <a:moveTo>
                  <a:pt x="1423046" y="948698"/>
                </a:moveTo>
                <a:lnTo>
                  <a:pt x="474349" y="948698"/>
                </a:lnTo>
                <a:cubicBezTo>
                  <a:pt x="441599" y="949528"/>
                  <a:pt x="415724" y="976748"/>
                  <a:pt x="416551" y="1009498"/>
                </a:cubicBezTo>
                <a:cubicBezTo>
                  <a:pt x="417351" y="1041081"/>
                  <a:pt x="442766" y="1066495"/>
                  <a:pt x="474349" y="1067293"/>
                </a:cubicBezTo>
                <a:lnTo>
                  <a:pt x="1423046" y="1067295"/>
                </a:lnTo>
                <a:cubicBezTo>
                  <a:pt x="1455796" y="1066466"/>
                  <a:pt x="1481672" y="1039243"/>
                  <a:pt x="1480844" y="1006495"/>
                </a:cubicBezTo>
                <a:cubicBezTo>
                  <a:pt x="1480044" y="974912"/>
                  <a:pt x="1454630" y="949498"/>
                  <a:pt x="1423046" y="948698"/>
                </a:cubicBezTo>
                <a:close/>
              </a:path>
            </a:pathLst>
          </a:cu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1" name="椭圆 70"/>
          <p:cNvSpPr/>
          <p:nvPr>
            <p:custDataLst>
              <p:tags r:id="rId20"/>
            </p:custDataLst>
          </p:nvPr>
        </p:nvSpPr>
        <p:spPr>
          <a:xfrm flipH="1">
            <a:off x="1642570" y="1710095"/>
            <a:ext cx="256856" cy="256856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2" name="椭圆 71"/>
          <p:cNvSpPr/>
          <p:nvPr>
            <p:custDataLst>
              <p:tags r:id="rId21"/>
            </p:custDataLst>
          </p:nvPr>
        </p:nvSpPr>
        <p:spPr>
          <a:xfrm flipH="1">
            <a:off x="2479889" y="2527429"/>
            <a:ext cx="135787" cy="135787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prstClr val="black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73" name="椭圆 72"/>
          <p:cNvSpPr/>
          <p:nvPr>
            <p:custDataLst>
              <p:tags r:id="rId22"/>
            </p:custDataLst>
          </p:nvPr>
        </p:nvSpPr>
        <p:spPr>
          <a:xfrm flipH="1">
            <a:off x="2160032" y="2816445"/>
            <a:ext cx="51215" cy="51215"/>
          </a:xfrm>
          <a:prstGeom prst="ellipse">
            <a:avLst/>
          </a:prstGeom>
          <a:gradFill flip="none" rotWithShape="1">
            <a:gsLst>
              <a:gs pos="100000">
                <a:srgbClr val="1561DC"/>
              </a:gs>
              <a:gs pos="0">
                <a:srgbClr val="1561D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sp>
        <p:nvSpPr>
          <p:cNvPr id="74" name="梯形 73"/>
          <p:cNvSpPr/>
          <p:nvPr>
            <p:custDataLst>
              <p:tags r:id="rId23"/>
            </p:custDataLst>
          </p:nvPr>
        </p:nvSpPr>
        <p:spPr>
          <a:xfrm>
            <a:off x="2761230" y="5278745"/>
            <a:ext cx="7041703" cy="693382"/>
          </a:xfrm>
          <a:prstGeom prst="trapezoid">
            <a:avLst>
              <a:gd name="adj" fmla="val 77514"/>
            </a:avLst>
          </a:prstGeom>
          <a:gradFill flip="none" rotWithShape="1">
            <a:gsLst>
              <a:gs pos="10000">
                <a:srgbClr val="282EDD">
                  <a:alpha val="0"/>
                </a:srgbClr>
              </a:gs>
              <a:gs pos="100000">
                <a:srgbClr val="282EDD">
                  <a:alpha val="2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242089" y="561374"/>
            <a:ext cx="18676590" cy="3894120"/>
            <a:chOff x="-3192128" y="203909"/>
            <a:chExt cx="18611850" cy="3894120"/>
          </a:xfrm>
        </p:grpSpPr>
        <p:sp>
          <p:nvSpPr>
            <p:cNvPr id="76" name="任意多边形: 形状 6"/>
            <p:cNvSpPr/>
            <p:nvPr>
              <p:custDataLst>
                <p:tags r:id="rId24"/>
              </p:custDataLst>
            </p:nvPr>
          </p:nvSpPr>
          <p:spPr>
            <a:xfrm>
              <a:off x="-2946417" y="203909"/>
              <a:ext cx="8734268" cy="3894120"/>
            </a:xfrm>
            <a:custGeom>
              <a:avLst/>
              <a:gdLst>
                <a:gd name="connsiteX0" fmla="*/ 190087 w 8734268"/>
                <a:gd name="connsiteY0" fmla="*/ 0 h 3894120"/>
                <a:gd name="connsiteX1" fmla="*/ 292975 w 8734268"/>
                <a:gd name="connsiteY1" fmla="*/ 234376 h 3894120"/>
                <a:gd name="connsiteX2" fmla="*/ 8354450 w 8734268"/>
                <a:gd name="connsiteY2" fmla="*/ 3878935 h 3894120"/>
                <a:gd name="connsiteX3" fmla="*/ 8734268 w 8734268"/>
                <a:gd name="connsiteY3" fmla="*/ 3894120 h 3894120"/>
                <a:gd name="connsiteX4" fmla="*/ 8354450 w 8734268"/>
                <a:gd name="connsiteY4" fmla="*/ 3887426 h 3894120"/>
                <a:gd name="connsiteX5" fmla="*/ 0 w 8734268"/>
                <a:gd name="connsiteY5" fmla="*/ 656141 h 3894120"/>
                <a:gd name="connsiteX6" fmla="*/ 189064 w 8734268"/>
                <a:gd name="connsiteY6" fmla="*/ 1545 h 389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268" h="3894120">
                  <a:moveTo>
                    <a:pt x="190087" y="0"/>
                  </a:moveTo>
                  <a:lnTo>
                    <a:pt x="292975" y="234376"/>
                  </a:lnTo>
                  <a:cubicBezTo>
                    <a:pt x="1249257" y="2188447"/>
                    <a:pt x="4443974" y="3670146"/>
                    <a:pt x="8354450" y="3878935"/>
                  </a:cubicBezTo>
                  <a:lnTo>
                    <a:pt x="8734268" y="3894120"/>
                  </a:lnTo>
                  <a:lnTo>
                    <a:pt x="8354450" y="3887426"/>
                  </a:lnTo>
                  <a:cubicBezTo>
                    <a:pt x="3661880" y="3721093"/>
                    <a:pt x="0" y="2337876"/>
                    <a:pt x="0" y="656141"/>
                  </a:cubicBezTo>
                  <a:cubicBezTo>
                    <a:pt x="0" y="431910"/>
                    <a:pt x="65101" y="212986"/>
                    <a:pt x="189064" y="1545"/>
                  </a:cubicBezTo>
                  <a:close/>
                </a:path>
              </a:pathLst>
            </a:custGeom>
            <a:solidFill>
              <a:srgbClr val="A7C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-3192128" y="203909"/>
              <a:ext cx="18611850" cy="3894120"/>
              <a:chOff x="-3192128" y="203909"/>
              <a:chExt cx="18611850" cy="3894120"/>
            </a:xfrm>
          </p:grpSpPr>
          <p:sp>
            <p:nvSpPr>
              <p:cNvPr id="78" name="任意多边形: 形状 32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6460593" y="203909"/>
                <a:ext cx="8734268" cy="3894120"/>
              </a:xfrm>
              <a:custGeom>
                <a:avLst/>
                <a:gdLst>
                  <a:gd name="connsiteX0" fmla="*/ 190087 w 8734268"/>
                  <a:gd name="connsiteY0" fmla="*/ 0 h 3894120"/>
                  <a:gd name="connsiteX1" fmla="*/ 292975 w 8734268"/>
                  <a:gd name="connsiteY1" fmla="*/ 234376 h 3894120"/>
                  <a:gd name="connsiteX2" fmla="*/ 8354450 w 8734268"/>
                  <a:gd name="connsiteY2" fmla="*/ 3878935 h 3894120"/>
                  <a:gd name="connsiteX3" fmla="*/ 8734268 w 8734268"/>
                  <a:gd name="connsiteY3" fmla="*/ 3894120 h 3894120"/>
                  <a:gd name="connsiteX4" fmla="*/ 8354450 w 8734268"/>
                  <a:gd name="connsiteY4" fmla="*/ 3887426 h 3894120"/>
                  <a:gd name="connsiteX5" fmla="*/ 0 w 8734268"/>
                  <a:gd name="connsiteY5" fmla="*/ 656141 h 3894120"/>
                  <a:gd name="connsiteX6" fmla="*/ 189064 w 8734268"/>
                  <a:gd name="connsiteY6" fmla="*/ 1545 h 389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34268" h="3894120">
                    <a:moveTo>
                      <a:pt x="190087" y="0"/>
                    </a:moveTo>
                    <a:lnTo>
                      <a:pt x="292975" y="234376"/>
                    </a:lnTo>
                    <a:cubicBezTo>
                      <a:pt x="1249257" y="2188447"/>
                      <a:pt x="4443974" y="3670146"/>
                      <a:pt x="8354450" y="3878935"/>
                    </a:cubicBezTo>
                    <a:lnTo>
                      <a:pt x="8734268" y="3894120"/>
                    </a:lnTo>
                    <a:lnTo>
                      <a:pt x="8354450" y="3887426"/>
                    </a:lnTo>
                    <a:cubicBezTo>
                      <a:pt x="3661880" y="3721093"/>
                      <a:pt x="0" y="2337876"/>
                      <a:pt x="0" y="656141"/>
                    </a:cubicBezTo>
                    <a:cubicBezTo>
                      <a:pt x="0" y="431910"/>
                      <a:pt x="65101" y="212986"/>
                      <a:pt x="189064" y="1545"/>
                    </a:cubicBezTo>
                    <a:close/>
                  </a:path>
                </a:pathLst>
              </a:custGeom>
              <a:solidFill>
                <a:srgbClr val="A7C4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任意多边形: 形状 35"/>
              <p:cNvSpPr/>
              <p:nvPr>
                <p:custDataLst>
                  <p:tags r:id="rId26"/>
                </p:custDataLst>
              </p:nvPr>
            </p:nvSpPr>
            <p:spPr>
              <a:xfrm>
                <a:off x="-3192128" y="203909"/>
                <a:ext cx="18611850" cy="3894120"/>
              </a:xfrm>
              <a:custGeom>
                <a:avLst/>
                <a:gdLst>
                  <a:gd name="connsiteX0" fmla="*/ 18421765 w 18611850"/>
                  <a:gd name="connsiteY0" fmla="*/ 0 h 2999823"/>
                  <a:gd name="connsiteX1" fmla="*/ 18422787 w 18611850"/>
                  <a:gd name="connsiteY1" fmla="*/ 1190 h 2999823"/>
                  <a:gd name="connsiteX2" fmla="*/ 18611850 w 18611850"/>
                  <a:gd name="connsiteY2" fmla="*/ 505456 h 2999823"/>
                  <a:gd name="connsiteX3" fmla="*/ 10257402 w 18611850"/>
                  <a:gd name="connsiteY3" fmla="*/ 2994666 h 2999823"/>
                  <a:gd name="connsiteX4" fmla="*/ 9877584 w 18611850"/>
                  <a:gd name="connsiteY4" fmla="*/ 2999823 h 2999823"/>
                  <a:gd name="connsiteX5" fmla="*/ 10257402 w 18611850"/>
                  <a:gd name="connsiteY5" fmla="*/ 2988125 h 2999823"/>
                  <a:gd name="connsiteX6" fmla="*/ 18318875 w 18611850"/>
                  <a:gd name="connsiteY6" fmla="*/ 180551 h 2999823"/>
                  <a:gd name="connsiteX7" fmla="*/ 190086 w 18611850"/>
                  <a:gd name="connsiteY7" fmla="*/ 0 h 2999823"/>
                  <a:gd name="connsiteX8" fmla="*/ 292975 w 18611850"/>
                  <a:gd name="connsiteY8" fmla="*/ 180551 h 2999823"/>
                  <a:gd name="connsiteX9" fmla="*/ 8354449 w 18611850"/>
                  <a:gd name="connsiteY9" fmla="*/ 2988125 h 2999823"/>
                  <a:gd name="connsiteX10" fmla="*/ 8734267 w 18611850"/>
                  <a:gd name="connsiteY10" fmla="*/ 2999823 h 2999823"/>
                  <a:gd name="connsiteX11" fmla="*/ 8354449 w 18611850"/>
                  <a:gd name="connsiteY11" fmla="*/ 2994666 h 2999823"/>
                  <a:gd name="connsiteX12" fmla="*/ 0 w 18611850"/>
                  <a:gd name="connsiteY12" fmla="*/ 505456 h 2999823"/>
                  <a:gd name="connsiteX13" fmla="*/ 189064 w 18611850"/>
                  <a:gd name="connsiteY13" fmla="*/ 1190 h 299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611850" h="2999823">
                    <a:moveTo>
                      <a:pt x="18421765" y="0"/>
                    </a:moveTo>
                    <a:lnTo>
                      <a:pt x="18422787" y="1190"/>
                    </a:lnTo>
                    <a:cubicBezTo>
                      <a:pt x="18546750" y="164073"/>
                      <a:pt x="18611850" y="332720"/>
                      <a:pt x="18611850" y="505456"/>
                    </a:cubicBezTo>
                    <a:cubicBezTo>
                      <a:pt x="18611850" y="1800975"/>
                      <a:pt x="14949971" y="2866532"/>
                      <a:pt x="10257402" y="2994666"/>
                    </a:cubicBezTo>
                    <a:lnTo>
                      <a:pt x="9877584" y="2999823"/>
                    </a:lnTo>
                    <a:lnTo>
                      <a:pt x="10257402" y="2988125"/>
                    </a:lnTo>
                    <a:cubicBezTo>
                      <a:pt x="14167876" y="2827285"/>
                      <a:pt x="17362593" y="1685863"/>
                      <a:pt x="18318875" y="180551"/>
                    </a:cubicBezTo>
                    <a:close/>
                    <a:moveTo>
                      <a:pt x="190086" y="0"/>
                    </a:moveTo>
                    <a:lnTo>
                      <a:pt x="292975" y="180551"/>
                    </a:lnTo>
                    <a:cubicBezTo>
                      <a:pt x="1249257" y="1685863"/>
                      <a:pt x="4443974" y="2827285"/>
                      <a:pt x="8354449" y="2988125"/>
                    </a:cubicBezTo>
                    <a:lnTo>
                      <a:pt x="8734267" y="2999823"/>
                    </a:lnTo>
                    <a:lnTo>
                      <a:pt x="8354449" y="2994666"/>
                    </a:lnTo>
                    <a:cubicBezTo>
                      <a:pt x="3661880" y="2866532"/>
                      <a:pt x="0" y="1800975"/>
                      <a:pt x="0" y="505456"/>
                    </a:cubicBezTo>
                    <a:cubicBezTo>
                      <a:pt x="0" y="332720"/>
                      <a:pt x="65101" y="164073"/>
                      <a:pt x="189064" y="1190"/>
                    </a:cubicBezTo>
                    <a:close/>
                  </a:path>
                </a:pathLst>
              </a:custGeom>
              <a:solidFill>
                <a:srgbClr val="282E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0" name="文本框 79"/>
          <p:cNvSpPr txBox="1"/>
          <p:nvPr>
            <p:custDataLst>
              <p:tags r:id="rId27"/>
            </p:custDataLst>
          </p:nvPr>
        </p:nvSpPr>
        <p:spPr>
          <a:xfrm>
            <a:off x="2798445" y="2527300"/>
            <a:ext cx="6683375" cy="1568450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96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细节</a:t>
            </a:r>
            <a:r>
              <a:rPr lang="zh-CN" altLang="en-US" sz="9600" b="1" dirty="0">
                <a:gradFill>
                  <a:gsLst>
                    <a:gs pos="0">
                      <a:srgbClr val="6195E3"/>
                    </a:gs>
                    <a:gs pos="66000">
                      <a:srgbClr val="282EDD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MiSans Light" panose="00000400000000000000" charset="-122"/>
                <a:sym typeface="+mn-ea"/>
              </a:rPr>
              <a:t>介绍</a:t>
            </a:r>
            <a:endParaRPr lang="zh-CN" altLang="en-US" sz="9600" b="1" dirty="0">
              <a:gradFill>
                <a:gsLst>
                  <a:gs pos="0">
                    <a:srgbClr val="6195E3"/>
                  </a:gs>
                  <a:gs pos="66000">
                    <a:srgbClr val="282EDD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8"/>
            </p:custDataLst>
          </p:nvPr>
        </p:nvSpPr>
        <p:spPr>
          <a:xfrm>
            <a:off x="2779395" y="5118100"/>
            <a:ext cx="6683375" cy="706755"/>
          </a:xfrm>
          <a:prstGeom prst="rect">
            <a:avLst/>
          </a:prstGeom>
          <a:noFill/>
          <a:effectLst>
            <a:outerShdw blurRad="50800" dist="38100" dir="2700000" algn="tl" rotWithShape="0">
              <a:srgbClr val="165FCF">
                <a:alpha val="40000"/>
              </a:srgb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PART </a:t>
            </a:r>
            <a:r>
              <a:rPr lang="en-US" altLang="zh-CN" sz="4000" dirty="0">
                <a:gradFill>
                  <a:gsLst>
                    <a:gs pos="0">
                      <a:srgbClr val="6195E3"/>
                    </a:gs>
                    <a:gs pos="66000">
                      <a:srgbClr val="165FCF"/>
                    </a:gs>
                  </a:gsLst>
                  <a:lin ang="16200000" scaled="0"/>
                </a:gradFill>
                <a:latin typeface="腾讯体" panose="02010600010101010101" charset="-122"/>
                <a:ea typeface="腾讯体" panose="02010600010101010101" charset="-122"/>
                <a:cs typeface="MiSans Light" panose="00000400000000000000" charset="-122"/>
                <a:sym typeface="+mn-ea"/>
              </a:rPr>
              <a:t>THREE</a:t>
            </a:r>
            <a:endParaRPr lang="en-US" altLang="zh-CN" sz="4000" dirty="0">
              <a:gradFill>
                <a:gsLst>
                  <a:gs pos="0">
                    <a:srgbClr val="6195E3"/>
                  </a:gs>
                  <a:gs pos="66000">
                    <a:srgbClr val="165FCF"/>
                  </a:gs>
                </a:gsLst>
                <a:lin ang="16200000" scaled="0"/>
              </a:gradFill>
              <a:latin typeface="腾讯体" panose="02010600010101010101" charset="-122"/>
              <a:ea typeface="腾讯体" panose="02010600010101010101" charset="-122"/>
              <a:cs typeface="MiSans Light" panose="00000400000000000000" charset="-122"/>
              <a:sym typeface="+mn-ea"/>
            </a:endParaRPr>
          </a:p>
        </p:txBody>
      </p:sp>
      <p:sp>
        <p:nvSpPr>
          <p:cNvPr id="82" name="灯片编号占位符 81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94" y="16884"/>
            <a:ext cx="1937106" cy="79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476.3,&quot;left&quot;:446.8,&quot;top&quot;:42.7,&quot;width&quot;:385.5}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2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3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4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5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DIAGRAM_VIRTUALLY_FRAME" val="{&quot;height&quot;:385.4,&quot;left&quot;:68.3,&quot;top&quot;:115.95,&quot;width&quot;:836.75}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85.4,&quot;left&quot;:68.3,&quot;top&quot;:115.95,&quot;width&quot;:836.75}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0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1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1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14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11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1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1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1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1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20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1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2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3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DIAGRAM_VIRTUALLY_FRAME" val="{&quot;height&quot;:385.4,&quot;left&quot;:68.3,&quot;top&quot;:115.95,&quot;width&quot;:836.75}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85.4,&quot;left&quot;:68.3,&quot;top&quot;:115.95,&quot;width&quot;:836.75}"/>
</p:tagLst>
</file>

<file path=ppt/tags/tag12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2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3.xml><?xml version="1.0" encoding="utf-8"?>
<p:tagLst xmlns:p="http://schemas.openxmlformats.org/presentationml/2006/main">
  <p:tag name="KSO_WM_DIAGRAM_VIRTUALLY_FRAME" val="{&quot;height&quot;:476.3,&quot;left&quot;:446.8,&quot;top&quot;:42.7,&quot;width&quot;:385.5}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32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13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3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13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38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39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4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40.xml><?xml version="1.0" encoding="utf-8"?>
<p:tagLst xmlns:p="http://schemas.openxmlformats.org/presentationml/2006/main"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45"/>
  <p:tag name="KSO_WM_UNIT_LINE_GRADIENT_DIRECTION" val="0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141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  <p:tag name="KSO_WM_DIAGRAM_VIRTUALLY_FRAME" val="{&quot;height&quot;:385.4,&quot;left&quot;:68.3,&quot;top&quot;:115.95,&quot;width&quot;:836.75}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85.4,&quot;left&quot;:68.3,&quot;top&quot;:115.95,&quot;width&quot;:836.75}"/>
</p:tagLst>
</file>

<file path=ppt/tags/tag143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144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145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476.3,&quot;left&quot;:446.8,&quot;top&quot;:42.7,&quot;width&quot;:385.5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DIAGRAM_VIRTUALLY_FRAME" val="{&quot;height&quot;:476.3,&quot;left&quot;:446.8,&quot;top&quot;:42.7,&quot;width&quot;:385.5}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PICTURE" val="#122738;"/>
</p:tagLst>
</file>

<file path=ppt/tags/tag20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  <p:tag name="KSO_WM_DIAGRAM_VIRTUALLY_FRAME" val="{&quot;height&quot;:476.3,&quot;left&quot;:446.8,&quot;top&quot;:42.7,&quot;width&quot;:385.5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PICTURE" val="#122738;"/>
</p:tagLst>
</file>

<file path=ppt/tags/tag242.xml><?xml version="1.0" encoding="utf-8"?>
<p:tagLst xmlns:p="http://schemas.openxmlformats.org/presentationml/2006/main">
  <p:tag name="RESOURCE_RECORD_KEY" val="{&quot;8&quot;:[20474508,20476267,20476264,20475863]}"/>
  <p:tag name="COMMONDATA" val="eyJoZGlkIjoiMDYyM2IxMWY4Y2Y5NzJiZmFiN2ZmMWI3NTUyMTAxNzkifQ==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2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3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4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5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6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7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8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59.xml><?xml version="1.0" encoding="utf-8"?>
<p:tagLst xmlns:p="http://schemas.openxmlformats.org/presentationml/2006/main">
  <p:tag name="KSO_WM_DIAGRAM_VIRTUALLY_FRAME" val="{&quot;height&quot;:397.78968503937006,&quot;left&quot;:256.7,&quot;top&quot;:105.61031496062992,&quot;width&quot;:614.2681102362205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5.4,&quot;left&quot;:68.3,&quot;top&quot;:115.95,&quot;width&quot;:836.75}"/>
</p:tagLst>
</file>

<file path=ppt/tags/tag96.xml><?xml version="1.0" encoding="utf-8"?>
<p:tagLst xmlns:p="http://schemas.openxmlformats.org/presentationml/2006/main">
  <p:tag name="KSO_WM_DIAGRAM_VIRTUALLY_FRAME" val="{&quot;height&quot;:385.4,&quot;left&quot;:68.3,&quot;top&quot;:115.95,&quot;width&quot;:836.75}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9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ags/tag9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385.4,&quot;left&quot;:68.3,&quot;top&quot;:115.95,&quot;width&quot;:836.75}"/>
</p:tagLst>
</file>

<file path=ppt/theme/theme1.xml><?xml version="1.0" encoding="utf-8"?>
<a:theme xmlns:a="http://schemas.openxmlformats.org/drawingml/2006/main" name="24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5FCF"/>
      </a:accent1>
      <a:accent2>
        <a:srgbClr val="20A9E1"/>
      </a:accent2>
      <a:accent3>
        <a:srgbClr val="9BBB59"/>
      </a:accent3>
      <a:accent4>
        <a:srgbClr val="FFC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Times New Roman"/>
        <a:ea typeface="思源宋体 CN Heavy"/>
        <a:cs typeface=""/>
      </a:majorFont>
      <a:minorFont>
        <a:latin typeface="Times New Roman"/>
        <a:ea typeface="思源宋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WPS 演示</Application>
  <PresentationFormat>宽屏</PresentationFormat>
  <Paragraphs>252</Paragraphs>
  <Slides>14</Slides>
  <Notes>18</Notes>
  <HiddenSlides>0</HiddenSlides>
  <MMClips>1</MMClips>
  <ScaleCrop>false</ScaleCrop>
  <HeadingPairs>
    <vt:vector size="8" baseType="variant">
      <vt:variant>
        <vt:lpstr>已用的字体</vt:lpstr>
      </vt:variant>
      <vt:variant>
        <vt:i4>51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68" baseType="lpstr">
      <vt:lpstr>Arial</vt:lpstr>
      <vt:lpstr>宋体</vt:lpstr>
      <vt:lpstr>Wingdings</vt:lpstr>
      <vt:lpstr>Calibri</vt:lpstr>
      <vt:lpstr>等线</vt:lpstr>
      <vt:lpstr>OPPOSans R</vt:lpstr>
      <vt:lpstr>黑体</vt:lpstr>
      <vt:lpstr>腾讯体</vt:lpstr>
      <vt:lpstr>OPPOSans B</vt:lpstr>
      <vt:lpstr>Roboto</vt:lpstr>
      <vt:lpstr>思源黑体 CN Regular</vt:lpstr>
      <vt:lpstr>Roboto Regular</vt:lpstr>
      <vt:lpstr>优设标题黑</vt:lpstr>
      <vt:lpstr>汉仪许静行楷简</vt:lpstr>
      <vt:lpstr>汉仪旗黑-55简</vt:lpstr>
      <vt:lpstr>MiSans Light</vt:lpstr>
      <vt:lpstr>OPPOSans M</vt:lpstr>
      <vt:lpstr>Hanson</vt:lpstr>
      <vt:lpstr>思源黑体 CN Bold</vt:lpstr>
      <vt:lpstr>思源黑体 CN Light</vt:lpstr>
      <vt:lpstr>微软雅黑</vt:lpstr>
      <vt:lpstr>方正大标宋简体</vt:lpstr>
      <vt:lpstr>微软雅黑 Light</vt:lpstr>
      <vt:lpstr>Times New Roman</vt:lpstr>
      <vt:lpstr>-apple-system</vt:lpstr>
      <vt:lpstr>Segoe Print</vt:lpstr>
      <vt:lpstr>思源黑体 CN Regular</vt:lpstr>
      <vt:lpstr>演示斜黑体</vt:lpstr>
      <vt:lpstr>阿里巴巴普惠体 B</vt:lpstr>
      <vt:lpstr>阿里巴巴普惠体</vt:lpstr>
      <vt:lpstr>Helvetica</vt:lpstr>
      <vt:lpstr>Bebas</vt:lpstr>
      <vt:lpstr>汉仪雅酷黑简</vt:lpstr>
      <vt:lpstr>汉仪粗宋简</vt:lpstr>
      <vt:lpstr>Gotham Book</vt:lpstr>
      <vt:lpstr>Wingdings</vt:lpstr>
      <vt:lpstr>Abadi</vt:lpstr>
      <vt:lpstr>Microsoft YaHei Regular</vt:lpstr>
      <vt:lpstr>Alibaba PuHuiTi H</vt:lpstr>
      <vt:lpstr>阿里巴巴普惠体 2 45 Light</vt:lpstr>
      <vt:lpstr>阿里巴巴普惠体 2.0 45 Light</vt:lpstr>
      <vt:lpstr>Microsoft YaHei Bold</vt:lpstr>
      <vt:lpstr>思源宋体 CN Heavy</vt:lpstr>
      <vt:lpstr>DIN Condensed Bold</vt:lpstr>
      <vt:lpstr>Arial Unicode MS</vt:lpstr>
      <vt:lpstr>思源宋体 CN Light</vt:lpstr>
      <vt:lpstr>Malgun Gothic</vt:lpstr>
      <vt:lpstr>Open Sans</vt:lpstr>
      <vt:lpstr>冬青黑体简体中文 W3</vt:lpstr>
      <vt:lpstr>思源宋体 CN Heavy</vt:lpstr>
      <vt:lpstr>Arial</vt:lpstr>
      <vt:lpstr>24_Office 主题​​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鹏 郑</dc:creator>
  <cp:lastModifiedBy>P蛋 #</cp:lastModifiedBy>
  <cp:revision>194</cp:revision>
  <dcterms:created xsi:type="dcterms:W3CDTF">2024-01-05T04:07:00Z</dcterms:created>
  <dcterms:modified xsi:type="dcterms:W3CDTF">2024-12-19T14:25:27Z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3015432F9AF04393BFE83C9F4C0CD911_12</vt:lpwstr>
  </property>
  <property fmtid="{D5CDD505-2E9C-101B-9397-08002B2CF9AE}" pid="3" name="KSOProductBuildVer">
    <vt:lpwstr>2052-12.1.0.18912</vt:lpwstr>
  </property>
</Properties>
</file>